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6" r:id="rId1"/>
    <p:sldMasterId id="2147483668" r:id="rId2"/>
  </p:sldMasterIdLst>
  <p:notesMasterIdLst>
    <p:notesMasterId r:id="rId83"/>
  </p:notesMasterIdLst>
  <p:sldIdLst>
    <p:sldId id="342" r:id="rId3"/>
    <p:sldId id="346" r:id="rId4"/>
    <p:sldId id="348" r:id="rId5"/>
    <p:sldId id="345" r:id="rId6"/>
    <p:sldId id="349" r:id="rId7"/>
    <p:sldId id="350" r:id="rId8"/>
    <p:sldId id="351" r:id="rId9"/>
    <p:sldId id="352" r:id="rId10"/>
    <p:sldId id="353" r:id="rId11"/>
    <p:sldId id="354" r:id="rId12"/>
    <p:sldId id="355" r:id="rId13"/>
    <p:sldId id="356" r:id="rId14"/>
    <p:sldId id="357" r:id="rId15"/>
    <p:sldId id="358" r:id="rId16"/>
    <p:sldId id="359" r:id="rId17"/>
    <p:sldId id="360" r:id="rId18"/>
    <p:sldId id="362" r:id="rId19"/>
    <p:sldId id="361" r:id="rId20"/>
    <p:sldId id="363" r:id="rId21"/>
    <p:sldId id="364" r:id="rId22"/>
    <p:sldId id="365" r:id="rId23"/>
    <p:sldId id="366" r:id="rId24"/>
    <p:sldId id="367" r:id="rId25"/>
    <p:sldId id="368" r:id="rId26"/>
    <p:sldId id="369" r:id="rId27"/>
    <p:sldId id="370" r:id="rId28"/>
    <p:sldId id="371" r:id="rId29"/>
    <p:sldId id="372" r:id="rId30"/>
    <p:sldId id="373" r:id="rId31"/>
    <p:sldId id="374" r:id="rId32"/>
    <p:sldId id="375" r:id="rId33"/>
    <p:sldId id="376" r:id="rId34"/>
    <p:sldId id="377"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418" r:id="rId50"/>
    <p:sldId id="419" r:id="rId51"/>
    <p:sldId id="420" r:id="rId52"/>
    <p:sldId id="421" r:id="rId53"/>
    <p:sldId id="422" r:id="rId54"/>
    <p:sldId id="392" r:id="rId55"/>
    <p:sldId id="393" r:id="rId56"/>
    <p:sldId id="394" r:id="rId57"/>
    <p:sldId id="395" r:id="rId58"/>
    <p:sldId id="423" r:id="rId59"/>
    <p:sldId id="396" r:id="rId60"/>
    <p:sldId id="401" r:id="rId61"/>
    <p:sldId id="403" r:id="rId62"/>
    <p:sldId id="402" r:id="rId63"/>
    <p:sldId id="397" r:id="rId64"/>
    <p:sldId id="398" r:id="rId65"/>
    <p:sldId id="399" r:id="rId66"/>
    <p:sldId id="400" r:id="rId67"/>
    <p:sldId id="404" r:id="rId68"/>
    <p:sldId id="405" r:id="rId69"/>
    <p:sldId id="406" r:id="rId70"/>
    <p:sldId id="407" r:id="rId71"/>
    <p:sldId id="408" r:id="rId72"/>
    <p:sldId id="409" r:id="rId73"/>
    <p:sldId id="410" r:id="rId74"/>
    <p:sldId id="424" r:id="rId75"/>
    <p:sldId id="412" r:id="rId76"/>
    <p:sldId id="414" r:id="rId77"/>
    <p:sldId id="413" r:id="rId78"/>
    <p:sldId id="415" r:id="rId79"/>
    <p:sldId id="416" r:id="rId80"/>
    <p:sldId id="417" r:id="rId81"/>
    <p:sldId id="347"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kUjMNhah7gQQ/W8UmmHfKg==" hashData="yaZ4N/CKdVRzPrr4oe59ZA0k8jDqu8w0EZ0hOn+y/DUr0VS4/1cLtHyJ1J0BWqerWQdCs7xW3gV9hCbjOmQEXA=="/>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77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06" autoAdjust="0"/>
    <p:restoredTop sz="96197" autoAdjust="0"/>
  </p:normalViewPr>
  <p:slideViewPr>
    <p:cSldViewPr snapToGrid="0">
      <p:cViewPr varScale="1">
        <p:scale>
          <a:sx n="109" d="100"/>
          <a:sy n="109" d="100"/>
        </p:scale>
        <p:origin x="208"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F5E78B-FE7C-474B-AC91-ABC1B62969E2}" type="datetimeFigureOut">
              <a:rPr lang="en-US" smtClean="0"/>
              <a:t>11/30/23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0B4EB-D9F6-4F2F-973A-15D71B3F5057}" type="slidenum">
              <a:rPr lang="en-US" smtClean="0"/>
              <a:t>‹#›</a:t>
            </a:fld>
            <a:endParaRPr lang="en-US"/>
          </a:p>
        </p:txBody>
      </p:sp>
    </p:spTree>
    <p:extLst>
      <p:ext uri="{BB962C8B-B14F-4D97-AF65-F5344CB8AC3E}">
        <p14:creationId xmlns:p14="http://schemas.microsoft.com/office/powerpoint/2010/main" val="40627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a:t>
            </a:fld>
            <a:endParaRPr lang="en-US"/>
          </a:p>
        </p:txBody>
      </p:sp>
    </p:spTree>
    <p:extLst>
      <p:ext uri="{BB962C8B-B14F-4D97-AF65-F5344CB8AC3E}">
        <p14:creationId xmlns:p14="http://schemas.microsoft.com/office/powerpoint/2010/main" val="153868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10</a:t>
            </a:fld>
            <a:endParaRPr lang="en-US"/>
          </a:p>
        </p:txBody>
      </p:sp>
    </p:spTree>
    <p:extLst>
      <p:ext uri="{BB962C8B-B14F-4D97-AF65-F5344CB8AC3E}">
        <p14:creationId xmlns:p14="http://schemas.microsoft.com/office/powerpoint/2010/main" val="1866198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11</a:t>
            </a:fld>
            <a:endParaRPr lang="en-US"/>
          </a:p>
        </p:txBody>
      </p:sp>
    </p:spTree>
    <p:extLst>
      <p:ext uri="{BB962C8B-B14F-4D97-AF65-F5344CB8AC3E}">
        <p14:creationId xmlns:p14="http://schemas.microsoft.com/office/powerpoint/2010/main" val="491244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12</a:t>
            </a:fld>
            <a:endParaRPr lang="en-US"/>
          </a:p>
        </p:txBody>
      </p:sp>
    </p:spTree>
    <p:extLst>
      <p:ext uri="{BB962C8B-B14F-4D97-AF65-F5344CB8AC3E}">
        <p14:creationId xmlns:p14="http://schemas.microsoft.com/office/powerpoint/2010/main" val="157007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13</a:t>
            </a:fld>
            <a:endParaRPr lang="en-US"/>
          </a:p>
        </p:txBody>
      </p:sp>
    </p:spTree>
    <p:extLst>
      <p:ext uri="{BB962C8B-B14F-4D97-AF65-F5344CB8AC3E}">
        <p14:creationId xmlns:p14="http://schemas.microsoft.com/office/powerpoint/2010/main" val="228183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14</a:t>
            </a:fld>
            <a:endParaRPr lang="en-US"/>
          </a:p>
        </p:txBody>
      </p:sp>
    </p:spTree>
    <p:extLst>
      <p:ext uri="{BB962C8B-B14F-4D97-AF65-F5344CB8AC3E}">
        <p14:creationId xmlns:p14="http://schemas.microsoft.com/office/powerpoint/2010/main" val="558879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15</a:t>
            </a:fld>
            <a:endParaRPr lang="en-US"/>
          </a:p>
        </p:txBody>
      </p:sp>
    </p:spTree>
    <p:extLst>
      <p:ext uri="{BB962C8B-B14F-4D97-AF65-F5344CB8AC3E}">
        <p14:creationId xmlns:p14="http://schemas.microsoft.com/office/powerpoint/2010/main" val="3922467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16</a:t>
            </a:fld>
            <a:endParaRPr lang="en-US"/>
          </a:p>
        </p:txBody>
      </p:sp>
    </p:spTree>
    <p:extLst>
      <p:ext uri="{BB962C8B-B14F-4D97-AF65-F5344CB8AC3E}">
        <p14:creationId xmlns:p14="http://schemas.microsoft.com/office/powerpoint/2010/main" val="630271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17</a:t>
            </a:fld>
            <a:endParaRPr lang="en-US"/>
          </a:p>
        </p:txBody>
      </p:sp>
    </p:spTree>
    <p:extLst>
      <p:ext uri="{BB962C8B-B14F-4D97-AF65-F5344CB8AC3E}">
        <p14:creationId xmlns:p14="http://schemas.microsoft.com/office/powerpoint/2010/main" val="65133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18</a:t>
            </a:fld>
            <a:endParaRPr lang="en-US"/>
          </a:p>
        </p:txBody>
      </p:sp>
    </p:spTree>
    <p:extLst>
      <p:ext uri="{BB962C8B-B14F-4D97-AF65-F5344CB8AC3E}">
        <p14:creationId xmlns:p14="http://schemas.microsoft.com/office/powerpoint/2010/main" val="1508963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19</a:t>
            </a:fld>
            <a:endParaRPr lang="en-US"/>
          </a:p>
        </p:txBody>
      </p:sp>
    </p:spTree>
    <p:extLst>
      <p:ext uri="{BB962C8B-B14F-4D97-AF65-F5344CB8AC3E}">
        <p14:creationId xmlns:p14="http://schemas.microsoft.com/office/powerpoint/2010/main" val="127788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a:t>
            </a:fld>
            <a:endParaRPr lang="en-US"/>
          </a:p>
        </p:txBody>
      </p:sp>
    </p:spTree>
    <p:extLst>
      <p:ext uri="{BB962C8B-B14F-4D97-AF65-F5344CB8AC3E}">
        <p14:creationId xmlns:p14="http://schemas.microsoft.com/office/powerpoint/2010/main" val="36673142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20</a:t>
            </a:fld>
            <a:endParaRPr lang="en-US"/>
          </a:p>
        </p:txBody>
      </p:sp>
    </p:spTree>
    <p:extLst>
      <p:ext uri="{BB962C8B-B14F-4D97-AF65-F5344CB8AC3E}">
        <p14:creationId xmlns:p14="http://schemas.microsoft.com/office/powerpoint/2010/main" val="2247406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21</a:t>
            </a:fld>
            <a:endParaRPr lang="en-US"/>
          </a:p>
        </p:txBody>
      </p:sp>
    </p:spTree>
    <p:extLst>
      <p:ext uri="{BB962C8B-B14F-4D97-AF65-F5344CB8AC3E}">
        <p14:creationId xmlns:p14="http://schemas.microsoft.com/office/powerpoint/2010/main" val="3009641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22</a:t>
            </a:fld>
            <a:endParaRPr lang="en-US"/>
          </a:p>
        </p:txBody>
      </p:sp>
    </p:spTree>
    <p:extLst>
      <p:ext uri="{BB962C8B-B14F-4D97-AF65-F5344CB8AC3E}">
        <p14:creationId xmlns:p14="http://schemas.microsoft.com/office/powerpoint/2010/main" val="2247406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23</a:t>
            </a:fld>
            <a:endParaRPr lang="en-US"/>
          </a:p>
        </p:txBody>
      </p:sp>
    </p:spTree>
    <p:extLst>
      <p:ext uri="{BB962C8B-B14F-4D97-AF65-F5344CB8AC3E}">
        <p14:creationId xmlns:p14="http://schemas.microsoft.com/office/powerpoint/2010/main" val="2433421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24</a:t>
            </a:fld>
            <a:endParaRPr lang="en-US"/>
          </a:p>
        </p:txBody>
      </p:sp>
    </p:spTree>
    <p:extLst>
      <p:ext uri="{BB962C8B-B14F-4D97-AF65-F5344CB8AC3E}">
        <p14:creationId xmlns:p14="http://schemas.microsoft.com/office/powerpoint/2010/main" val="546729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25</a:t>
            </a:fld>
            <a:endParaRPr lang="en-US"/>
          </a:p>
        </p:txBody>
      </p:sp>
    </p:spTree>
    <p:extLst>
      <p:ext uri="{BB962C8B-B14F-4D97-AF65-F5344CB8AC3E}">
        <p14:creationId xmlns:p14="http://schemas.microsoft.com/office/powerpoint/2010/main" val="1063095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26</a:t>
            </a:fld>
            <a:endParaRPr lang="en-US"/>
          </a:p>
        </p:txBody>
      </p:sp>
    </p:spTree>
    <p:extLst>
      <p:ext uri="{BB962C8B-B14F-4D97-AF65-F5344CB8AC3E}">
        <p14:creationId xmlns:p14="http://schemas.microsoft.com/office/powerpoint/2010/main" val="985666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27</a:t>
            </a:fld>
            <a:endParaRPr lang="en-US"/>
          </a:p>
        </p:txBody>
      </p:sp>
    </p:spTree>
    <p:extLst>
      <p:ext uri="{BB962C8B-B14F-4D97-AF65-F5344CB8AC3E}">
        <p14:creationId xmlns:p14="http://schemas.microsoft.com/office/powerpoint/2010/main" val="33544825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28</a:t>
            </a:fld>
            <a:endParaRPr lang="en-US"/>
          </a:p>
        </p:txBody>
      </p:sp>
    </p:spTree>
    <p:extLst>
      <p:ext uri="{BB962C8B-B14F-4D97-AF65-F5344CB8AC3E}">
        <p14:creationId xmlns:p14="http://schemas.microsoft.com/office/powerpoint/2010/main" val="29328630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29</a:t>
            </a:fld>
            <a:endParaRPr lang="en-US"/>
          </a:p>
        </p:txBody>
      </p:sp>
    </p:spTree>
    <p:extLst>
      <p:ext uri="{BB962C8B-B14F-4D97-AF65-F5344CB8AC3E}">
        <p14:creationId xmlns:p14="http://schemas.microsoft.com/office/powerpoint/2010/main" val="892809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a:t>
            </a:fld>
            <a:endParaRPr lang="en-US"/>
          </a:p>
        </p:txBody>
      </p:sp>
    </p:spTree>
    <p:extLst>
      <p:ext uri="{BB962C8B-B14F-4D97-AF65-F5344CB8AC3E}">
        <p14:creationId xmlns:p14="http://schemas.microsoft.com/office/powerpoint/2010/main" val="264504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30</a:t>
            </a:fld>
            <a:endParaRPr lang="en-US"/>
          </a:p>
        </p:txBody>
      </p:sp>
    </p:spTree>
    <p:extLst>
      <p:ext uri="{BB962C8B-B14F-4D97-AF65-F5344CB8AC3E}">
        <p14:creationId xmlns:p14="http://schemas.microsoft.com/office/powerpoint/2010/main" val="2433283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31</a:t>
            </a:fld>
            <a:endParaRPr lang="en-US"/>
          </a:p>
        </p:txBody>
      </p:sp>
    </p:spTree>
    <p:extLst>
      <p:ext uri="{BB962C8B-B14F-4D97-AF65-F5344CB8AC3E}">
        <p14:creationId xmlns:p14="http://schemas.microsoft.com/office/powerpoint/2010/main" val="2561359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32</a:t>
            </a:fld>
            <a:endParaRPr lang="en-US"/>
          </a:p>
        </p:txBody>
      </p:sp>
    </p:spTree>
    <p:extLst>
      <p:ext uri="{BB962C8B-B14F-4D97-AF65-F5344CB8AC3E}">
        <p14:creationId xmlns:p14="http://schemas.microsoft.com/office/powerpoint/2010/main" val="17408944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33</a:t>
            </a:fld>
            <a:endParaRPr lang="en-US"/>
          </a:p>
        </p:txBody>
      </p:sp>
    </p:spTree>
    <p:extLst>
      <p:ext uri="{BB962C8B-B14F-4D97-AF65-F5344CB8AC3E}">
        <p14:creationId xmlns:p14="http://schemas.microsoft.com/office/powerpoint/2010/main" val="3917631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34</a:t>
            </a:fld>
            <a:endParaRPr lang="en-US"/>
          </a:p>
        </p:txBody>
      </p:sp>
    </p:spTree>
    <p:extLst>
      <p:ext uri="{BB962C8B-B14F-4D97-AF65-F5344CB8AC3E}">
        <p14:creationId xmlns:p14="http://schemas.microsoft.com/office/powerpoint/2010/main" val="2946238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35</a:t>
            </a:fld>
            <a:endParaRPr lang="en-US"/>
          </a:p>
        </p:txBody>
      </p:sp>
    </p:spTree>
    <p:extLst>
      <p:ext uri="{BB962C8B-B14F-4D97-AF65-F5344CB8AC3E}">
        <p14:creationId xmlns:p14="http://schemas.microsoft.com/office/powerpoint/2010/main" val="3378143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36</a:t>
            </a:fld>
            <a:endParaRPr lang="en-US"/>
          </a:p>
        </p:txBody>
      </p:sp>
    </p:spTree>
    <p:extLst>
      <p:ext uri="{BB962C8B-B14F-4D97-AF65-F5344CB8AC3E}">
        <p14:creationId xmlns:p14="http://schemas.microsoft.com/office/powerpoint/2010/main" val="41156899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37</a:t>
            </a:fld>
            <a:endParaRPr lang="en-US"/>
          </a:p>
        </p:txBody>
      </p:sp>
    </p:spTree>
    <p:extLst>
      <p:ext uri="{BB962C8B-B14F-4D97-AF65-F5344CB8AC3E}">
        <p14:creationId xmlns:p14="http://schemas.microsoft.com/office/powerpoint/2010/main" val="21673032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38</a:t>
            </a:fld>
            <a:endParaRPr lang="en-US"/>
          </a:p>
        </p:txBody>
      </p:sp>
    </p:spTree>
    <p:extLst>
      <p:ext uri="{BB962C8B-B14F-4D97-AF65-F5344CB8AC3E}">
        <p14:creationId xmlns:p14="http://schemas.microsoft.com/office/powerpoint/2010/main" val="300430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39</a:t>
            </a:fld>
            <a:endParaRPr lang="en-US"/>
          </a:p>
        </p:txBody>
      </p:sp>
    </p:spTree>
    <p:extLst>
      <p:ext uri="{BB962C8B-B14F-4D97-AF65-F5344CB8AC3E}">
        <p14:creationId xmlns:p14="http://schemas.microsoft.com/office/powerpoint/2010/main" val="329731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a:t>
            </a:fld>
            <a:endParaRPr lang="en-US"/>
          </a:p>
        </p:txBody>
      </p:sp>
    </p:spTree>
    <p:extLst>
      <p:ext uri="{BB962C8B-B14F-4D97-AF65-F5344CB8AC3E}">
        <p14:creationId xmlns:p14="http://schemas.microsoft.com/office/powerpoint/2010/main" val="20154902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40</a:t>
            </a:fld>
            <a:endParaRPr lang="en-US"/>
          </a:p>
        </p:txBody>
      </p:sp>
    </p:spTree>
    <p:extLst>
      <p:ext uri="{BB962C8B-B14F-4D97-AF65-F5344CB8AC3E}">
        <p14:creationId xmlns:p14="http://schemas.microsoft.com/office/powerpoint/2010/main" val="213372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41</a:t>
            </a:fld>
            <a:endParaRPr lang="en-US"/>
          </a:p>
        </p:txBody>
      </p:sp>
    </p:spTree>
    <p:extLst>
      <p:ext uri="{BB962C8B-B14F-4D97-AF65-F5344CB8AC3E}">
        <p14:creationId xmlns:p14="http://schemas.microsoft.com/office/powerpoint/2010/main" val="451113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42</a:t>
            </a:fld>
            <a:endParaRPr lang="en-US"/>
          </a:p>
        </p:txBody>
      </p:sp>
    </p:spTree>
    <p:extLst>
      <p:ext uri="{BB962C8B-B14F-4D97-AF65-F5344CB8AC3E}">
        <p14:creationId xmlns:p14="http://schemas.microsoft.com/office/powerpoint/2010/main" val="3592018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43</a:t>
            </a:fld>
            <a:endParaRPr lang="en-US"/>
          </a:p>
        </p:txBody>
      </p:sp>
    </p:spTree>
    <p:extLst>
      <p:ext uri="{BB962C8B-B14F-4D97-AF65-F5344CB8AC3E}">
        <p14:creationId xmlns:p14="http://schemas.microsoft.com/office/powerpoint/2010/main" val="2219408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44</a:t>
            </a:fld>
            <a:endParaRPr lang="en-US"/>
          </a:p>
        </p:txBody>
      </p:sp>
    </p:spTree>
    <p:extLst>
      <p:ext uri="{BB962C8B-B14F-4D97-AF65-F5344CB8AC3E}">
        <p14:creationId xmlns:p14="http://schemas.microsoft.com/office/powerpoint/2010/main" val="451113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45</a:t>
            </a:fld>
            <a:endParaRPr lang="en-US"/>
          </a:p>
        </p:txBody>
      </p:sp>
    </p:spTree>
    <p:extLst>
      <p:ext uri="{BB962C8B-B14F-4D97-AF65-F5344CB8AC3E}">
        <p14:creationId xmlns:p14="http://schemas.microsoft.com/office/powerpoint/2010/main" val="136552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46</a:t>
            </a:fld>
            <a:endParaRPr lang="en-US"/>
          </a:p>
        </p:txBody>
      </p:sp>
    </p:spTree>
    <p:extLst>
      <p:ext uri="{BB962C8B-B14F-4D97-AF65-F5344CB8AC3E}">
        <p14:creationId xmlns:p14="http://schemas.microsoft.com/office/powerpoint/2010/main" val="35920182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47</a:t>
            </a:fld>
            <a:endParaRPr lang="en-US"/>
          </a:p>
        </p:txBody>
      </p:sp>
    </p:spTree>
    <p:extLst>
      <p:ext uri="{BB962C8B-B14F-4D97-AF65-F5344CB8AC3E}">
        <p14:creationId xmlns:p14="http://schemas.microsoft.com/office/powerpoint/2010/main" val="13279664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48</a:t>
            </a:fld>
            <a:endParaRPr lang="en-US"/>
          </a:p>
        </p:txBody>
      </p:sp>
    </p:spTree>
    <p:extLst>
      <p:ext uri="{BB962C8B-B14F-4D97-AF65-F5344CB8AC3E}">
        <p14:creationId xmlns:p14="http://schemas.microsoft.com/office/powerpoint/2010/main" val="2541200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49</a:t>
            </a:fld>
            <a:endParaRPr lang="en-US"/>
          </a:p>
        </p:txBody>
      </p:sp>
    </p:spTree>
    <p:extLst>
      <p:ext uri="{BB962C8B-B14F-4D97-AF65-F5344CB8AC3E}">
        <p14:creationId xmlns:p14="http://schemas.microsoft.com/office/powerpoint/2010/main" val="1607509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a:t>
            </a:fld>
            <a:endParaRPr lang="en-US"/>
          </a:p>
        </p:txBody>
      </p:sp>
    </p:spTree>
    <p:extLst>
      <p:ext uri="{BB962C8B-B14F-4D97-AF65-F5344CB8AC3E}">
        <p14:creationId xmlns:p14="http://schemas.microsoft.com/office/powerpoint/2010/main" val="510232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50</a:t>
            </a:fld>
            <a:endParaRPr lang="en-US"/>
          </a:p>
        </p:txBody>
      </p:sp>
    </p:spTree>
    <p:extLst>
      <p:ext uri="{BB962C8B-B14F-4D97-AF65-F5344CB8AC3E}">
        <p14:creationId xmlns:p14="http://schemas.microsoft.com/office/powerpoint/2010/main" val="2348956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51</a:t>
            </a:fld>
            <a:endParaRPr lang="en-US"/>
          </a:p>
        </p:txBody>
      </p:sp>
    </p:spTree>
    <p:extLst>
      <p:ext uri="{BB962C8B-B14F-4D97-AF65-F5344CB8AC3E}">
        <p14:creationId xmlns:p14="http://schemas.microsoft.com/office/powerpoint/2010/main" val="2892435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52</a:t>
            </a:fld>
            <a:endParaRPr lang="en-US"/>
          </a:p>
        </p:txBody>
      </p:sp>
    </p:spTree>
    <p:extLst>
      <p:ext uri="{BB962C8B-B14F-4D97-AF65-F5344CB8AC3E}">
        <p14:creationId xmlns:p14="http://schemas.microsoft.com/office/powerpoint/2010/main" val="6449914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53</a:t>
            </a:fld>
            <a:endParaRPr lang="en-US"/>
          </a:p>
        </p:txBody>
      </p:sp>
    </p:spTree>
    <p:extLst>
      <p:ext uri="{BB962C8B-B14F-4D97-AF65-F5344CB8AC3E}">
        <p14:creationId xmlns:p14="http://schemas.microsoft.com/office/powerpoint/2010/main" val="2644216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54</a:t>
            </a:fld>
            <a:endParaRPr lang="en-US"/>
          </a:p>
        </p:txBody>
      </p:sp>
    </p:spTree>
    <p:extLst>
      <p:ext uri="{BB962C8B-B14F-4D97-AF65-F5344CB8AC3E}">
        <p14:creationId xmlns:p14="http://schemas.microsoft.com/office/powerpoint/2010/main" val="2428152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55</a:t>
            </a:fld>
            <a:endParaRPr lang="en-US"/>
          </a:p>
        </p:txBody>
      </p:sp>
    </p:spTree>
    <p:extLst>
      <p:ext uri="{BB962C8B-B14F-4D97-AF65-F5344CB8AC3E}">
        <p14:creationId xmlns:p14="http://schemas.microsoft.com/office/powerpoint/2010/main" val="34962167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56</a:t>
            </a:fld>
            <a:endParaRPr lang="en-US"/>
          </a:p>
        </p:txBody>
      </p:sp>
    </p:spTree>
    <p:extLst>
      <p:ext uri="{BB962C8B-B14F-4D97-AF65-F5344CB8AC3E}">
        <p14:creationId xmlns:p14="http://schemas.microsoft.com/office/powerpoint/2010/main" val="2908970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57</a:t>
            </a:fld>
            <a:endParaRPr lang="en-US"/>
          </a:p>
        </p:txBody>
      </p:sp>
    </p:spTree>
    <p:extLst>
      <p:ext uri="{BB962C8B-B14F-4D97-AF65-F5344CB8AC3E}">
        <p14:creationId xmlns:p14="http://schemas.microsoft.com/office/powerpoint/2010/main" val="2647731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58</a:t>
            </a:fld>
            <a:endParaRPr lang="en-US"/>
          </a:p>
        </p:txBody>
      </p:sp>
    </p:spTree>
    <p:extLst>
      <p:ext uri="{BB962C8B-B14F-4D97-AF65-F5344CB8AC3E}">
        <p14:creationId xmlns:p14="http://schemas.microsoft.com/office/powerpoint/2010/main" val="2164749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59</a:t>
            </a:fld>
            <a:endParaRPr lang="en-US"/>
          </a:p>
        </p:txBody>
      </p:sp>
    </p:spTree>
    <p:extLst>
      <p:ext uri="{BB962C8B-B14F-4D97-AF65-F5344CB8AC3E}">
        <p14:creationId xmlns:p14="http://schemas.microsoft.com/office/powerpoint/2010/main" val="154151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6</a:t>
            </a:fld>
            <a:endParaRPr lang="en-US"/>
          </a:p>
        </p:txBody>
      </p:sp>
    </p:spTree>
    <p:extLst>
      <p:ext uri="{BB962C8B-B14F-4D97-AF65-F5344CB8AC3E}">
        <p14:creationId xmlns:p14="http://schemas.microsoft.com/office/powerpoint/2010/main" val="30797724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60</a:t>
            </a:fld>
            <a:endParaRPr lang="en-US"/>
          </a:p>
        </p:txBody>
      </p:sp>
    </p:spTree>
    <p:extLst>
      <p:ext uri="{BB962C8B-B14F-4D97-AF65-F5344CB8AC3E}">
        <p14:creationId xmlns:p14="http://schemas.microsoft.com/office/powerpoint/2010/main" val="33158501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61</a:t>
            </a:fld>
            <a:endParaRPr lang="en-US"/>
          </a:p>
        </p:txBody>
      </p:sp>
    </p:spTree>
    <p:extLst>
      <p:ext uri="{BB962C8B-B14F-4D97-AF65-F5344CB8AC3E}">
        <p14:creationId xmlns:p14="http://schemas.microsoft.com/office/powerpoint/2010/main" val="2927108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62</a:t>
            </a:fld>
            <a:endParaRPr lang="en-US"/>
          </a:p>
        </p:txBody>
      </p:sp>
    </p:spTree>
    <p:extLst>
      <p:ext uri="{BB962C8B-B14F-4D97-AF65-F5344CB8AC3E}">
        <p14:creationId xmlns:p14="http://schemas.microsoft.com/office/powerpoint/2010/main" val="2351208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63</a:t>
            </a:fld>
            <a:endParaRPr lang="en-US"/>
          </a:p>
        </p:txBody>
      </p:sp>
    </p:spTree>
    <p:extLst>
      <p:ext uri="{BB962C8B-B14F-4D97-AF65-F5344CB8AC3E}">
        <p14:creationId xmlns:p14="http://schemas.microsoft.com/office/powerpoint/2010/main" val="39928999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64</a:t>
            </a:fld>
            <a:endParaRPr lang="en-US"/>
          </a:p>
        </p:txBody>
      </p:sp>
    </p:spTree>
    <p:extLst>
      <p:ext uri="{BB962C8B-B14F-4D97-AF65-F5344CB8AC3E}">
        <p14:creationId xmlns:p14="http://schemas.microsoft.com/office/powerpoint/2010/main" val="557059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65</a:t>
            </a:fld>
            <a:endParaRPr lang="en-US"/>
          </a:p>
        </p:txBody>
      </p:sp>
    </p:spTree>
    <p:extLst>
      <p:ext uri="{BB962C8B-B14F-4D97-AF65-F5344CB8AC3E}">
        <p14:creationId xmlns:p14="http://schemas.microsoft.com/office/powerpoint/2010/main" val="29712563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66</a:t>
            </a:fld>
            <a:endParaRPr lang="en-US"/>
          </a:p>
        </p:txBody>
      </p:sp>
    </p:spTree>
    <p:extLst>
      <p:ext uri="{BB962C8B-B14F-4D97-AF65-F5344CB8AC3E}">
        <p14:creationId xmlns:p14="http://schemas.microsoft.com/office/powerpoint/2010/main" val="16287062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67</a:t>
            </a:fld>
            <a:endParaRPr lang="en-US"/>
          </a:p>
        </p:txBody>
      </p:sp>
    </p:spTree>
    <p:extLst>
      <p:ext uri="{BB962C8B-B14F-4D97-AF65-F5344CB8AC3E}">
        <p14:creationId xmlns:p14="http://schemas.microsoft.com/office/powerpoint/2010/main" val="8435444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68</a:t>
            </a:fld>
            <a:endParaRPr lang="en-US"/>
          </a:p>
        </p:txBody>
      </p:sp>
    </p:spTree>
    <p:extLst>
      <p:ext uri="{BB962C8B-B14F-4D97-AF65-F5344CB8AC3E}">
        <p14:creationId xmlns:p14="http://schemas.microsoft.com/office/powerpoint/2010/main" val="1890865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69</a:t>
            </a:fld>
            <a:endParaRPr lang="en-US"/>
          </a:p>
        </p:txBody>
      </p:sp>
    </p:spTree>
    <p:extLst>
      <p:ext uri="{BB962C8B-B14F-4D97-AF65-F5344CB8AC3E}">
        <p14:creationId xmlns:p14="http://schemas.microsoft.com/office/powerpoint/2010/main" val="2252331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a:t>
            </a:fld>
            <a:endParaRPr lang="en-US"/>
          </a:p>
        </p:txBody>
      </p:sp>
    </p:spTree>
    <p:extLst>
      <p:ext uri="{BB962C8B-B14F-4D97-AF65-F5344CB8AC3E}">
        <p14:creationId xmlns:p14="http://schemas.microsoft.com/office/powerpoint/2010/main" val="36655041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70</a:t>
            </a:fld>
            <a:endParaRPr lang="en-US"/>
          </a:p>
        </p:txBody>
      </p:sp>
    </p:spTree>
    <p:extLst>
      <p:ext uri="{BB962C8B-B14F-4D97-AF65-F5344CB8AC3E}">
        <p14:creationId xmlns:p14="http://schemas.microsoft.com/office/powerpoint/2010/main" val="31442662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71</a:t>
            </a:fld>
            <a:endParaRPr lang="en-US"/>
          </a:p>
        </p:txBody>
      </p:sp>
    </p:spTree>
    <p:extLst>
      <p:ext uri="{BB962C8B-B14F-4D97-AF65-F5344CB8AC3E}">
        <p14:creationId xmlns:p14="http://schemas.microsoft.com/office/powerpoint/2010/main" val="3028921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72</a:t>
            </a:fld>
            <a:endParaRPr lang="en-US"/>
          </a:p>
        </p:txBody>
      </p:sp>
    </p:spTree>
    <p:extLst>
      <p:ext uri="{BB962C8B-B14F-4D97-AF65-F5344CB8AC3E}">
        <p14:creationId xmlns:p14="http://schemas.microsoft.com/office/powerpoint/2010/main" val="25279794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73</a:t>
            </a:fld>
            <a:endParaRPr lang="en-US"/>
          </a:p>
        </p:txBody>
      </p:sp>
    </p:spTree>
    <p:extLst>
      <p:ext uri="{BB962C8B-B14F-4D97-AF65-F5344CB8AC3E}">
        <p14:creationId xmlns:p14="http://schemas.microsoft.com/office/powerpoint/2010/main" val="386287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74</a:t>
            </a:fld>
            <a:endParaRPr lang="en-US"/>
          </a:p>
        </p:txBody>
      </p:sp>
    </p:spTree>
    <p:extLst>
      <p:ext uri="{BB962C8B-B14F-4D97-AF65-F5344CB8AC3E}">
        <p14:creationId xmlns:p14="http://schemas.microsoft.com/office/powerpoint/2010/main" val="40794717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75</a:t>
            </a:fld>
            <a:endParaRPr lang="en-US"/>
          </a:p>
        </p:txBody>
      </p:sp>
    </p:spTree>
    <p:extLst>
      <p:ext uri="{BB962C8B-B14F-4D97-AF65-F5344CB8AC3E}">
        <p14:creationId xmlns:p14="http://schemas.microsoft.com/office/powerpoint/2010/main" val="19177038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76</a:t>
            </a:fld>
            <a:endParaRPr lang="en-US"/>
          </a:p>
        </p:txBody>
      </p:sp>
    </p:spTree>
    <p:extLst>
      <p:ext uri="{BB962C8B-B14F-4D97-AF65-F5344CB8AC3E}">
        <p14:creationId xmlns:p14="http://schemas.microsoft.com/office/powerpoint/2010/main" val="46241604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77</a:t>
            </a:fld>
            <a:endParaRPr lang="en-US"/>
          </a:p>
        </p:txBody>
      </p:sp>
    </p:spTree>
    <p:extLst>
      <p:ext uri="{BB962C8B-B14F-4D97-AF65-F5344CB8AC3E}">
        <p14:creationId xmlns:p14="http://schemas.microsoft.com/office/powerpoint/2010/main" val="21123256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78</a:t>
            </a:fld>
            <a:endParaRPr lang="en-US"/>
          </a:p>
        </p:txBody>
      </p:sp>
    </p:spTree>
    <p:extLst>
      <p:ext uri="{BB962C8B-B14F-4D97-AF65-F5344CB8AC3E}">
        <p14:creationId xmlns:p14="http://schemas.microsoft.com/office/powerpoint/2010/main" val="22193585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79</a:t>
            </a:fld>
            <a:endParaRPr lang="en-US"/>
          </a:p>
        </p:txBody>
      </p:sp>
    </p:spTree>
    <p:extLst>
      <p:ext uri="{BB962C8B-B14F-4D97-AF65-F5344CB8AC3E}">
        <p14:creationId xmlns:p14="http://schemas.microsoft.com/office/powerpoint/2010/main" val="3234081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8</a:t>
            </a:fld>
            <a:endParaRPr lang="en-US"/>
          </a:p>
        </p:txBody>
      </p:sp>
    </p:spTree>
    <p:extLst>
      <p:ext uri="{BB962C8B-B14F-4D97-AF65-F5344CB8AC3E}">
        <p14:creationId xmlns:p14="http://schemas.microsoft.com/office/powerpoint/2010/main" val="9283743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80</a:t>
            </a:fld>
            <a:endParaRPr lang="en-US"/>
          </a:p>
        </p:txBody>
      </p:sp>
    </p:spTree>
    <p:extLst>
      <p:ext uri="{BB962C8B-B14F-4D97-AF65-F5344CB8AC3E}">
        <p14:creationId xmlns:p14="http://schemas.microsoft.com/office/powerpoint/2010/main" val="2451683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Copyright </a:t>
            </a:r>
            <a:r>
              <a:rPr lang="en-US" b="1" dirty="0"/>
              <a:t>PresentationGO.com</a:t>
            </a:r>
            <a:r>
              <a:rPr lang="en-US" dirty="0"/>
              <a:t> – The free PowerPoint and Google Slides template library</a:t>
            </a:r>
          </a:p>
        </p:txBody>
      </p:sp>
      <p:sp>
        <p:nvSpPr>
          <p:cNvPr id="4" name="Slide Number Placeholder 3"/>
          <p:cNvSpPr>
            <a:spLocks noGrp="1"/>
          </p:cNvSpPr>
          <p:nvPr>
            <p:ph type="sldNum" sz="quarter" idx="5"/>
          </p:nvPr>
        </p:nvSpPr>
        <p:spPr/>
        <p:txBody>
          <a:bodyPr/>
          <a:lstStyle/>
          <a:p>
            <a:fld id="{0A50B4EB-D9F6-4F2F-973A-15D71B3F5057}" type="slidenum">
              <a:rPr lang="en-US" smtClean="0"/>
              <a:t>9</a:t>
            </a:fld>
            <a:endParaRPr lang="en-US"/>
          </a:p>
        </p:txBody>
      </p:sp>
    </p:spTree>
    <p:extLst>
      <p:ext uri="{BB962C8B-B14F-4D97-AF65-F5344CB8AC3E}">
        <p14:creationId xmlns:p14="http://schemas.microsoft.com/office/powerpoint/2010/main" val="652621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presentationgo.com/"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59803796-0D93-E746-B6B6-05967892006D}"/>
              </a:ext>
            </a:extLst>
          </p:cNvPr>
          <p:cNvSpPr/>
          <p:nvPr userDrawn="1"/>
        </p:nvSpPr>
        <p:spPr>
          <a:xfrm>
            <a:off x="1675702" y="2454762"/>
            <a:ext cx="8840595" cy="1096766"/>
          </a:xfrm>
          <a:custGeom>
            <a:avLst/>
            <a:gdLst/>
            <a:ahLst/>
            <a:cxnLst>
              <a:cxn ang="0">
                <a:pos x="wd2" y="hd2"/>
              </a:cxn>
              <a:cxn ang="5400000">
                <a:pos x="wd2" y="hd2"/>
              </a:cxn>
              <a:cxn ang="10800000">
                <a:pos x="wd2" y="hd2"/>
              </a:cxn>
              <a:cxn ang="16200000">
                <a:pos x="wd2" y="hd2"/>
              </a:cxn>
            </a:cxnLst>
            <a:rect l="0" t="0" r="r" b="b"/>
            <a:pathLst>
              <a:path w="21600" h="21600" extrusionOk="0">
                <a:moveTo>
                  <a:pt x="20260" y="21600"/>
                </a:moveTo>
                <a:lnTo>
                  <a:pt x="1340" y="21600"/>
                </a:lnTo>
                <a:cubicBezTo>
                  <a:pt x="601" y="21600"/>
                  <a:pt x="0" y="16773"/>
                  <a:pt x="0" y="10800"/>
                </a:cubicBezTo>
                <a:lnTo>
                  <a:pt x="0" y="10800"/>
                </a:lnTo>
                <a:cubicBezTo>
                  <a:pt x="0" y="4848"/>
                  <a:pt x="599" y="0"/>
                  <a:pt x="1340" y="0"/>
                </a:cubicBezTo>
                <a:lnTo>
                  <a:pt x="20260" y="0"/>
                </a:lnTo>
                <a:cubicBezTo>
                  <a:pt x="20999" y="0"/>
                  <a:pt x="21600" y="4827"/>
                  <a:pt x="21600" y="10800"/>
                </a:cubicBezTo>
                <a:lnTo>
                  <a:pt x="21600" y="10800"/>
                </a:lnTo>
                <a:cubicBezTo>
                  <a:pt x="21600" y="16773"/>
                  <a:pt x="21001" y="21600"/>
                  <a:pt x="20260"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2039214" y="2454761"/>
            <a:ext cx="7589695" cy="1096766"/>
          </a:xfrm>
        </p:spPr>
        <p:txBody>
          <a:bodyPr anchor="ctr">
            <a:normAutofit/>
          </a:bodyPr>
          <a:lstStyle>
            <a:lvl1pPr algn="l">
              <a:defRPr sz="4000">
                <a:solidFill>
                  <a:schemeClr val="accent1"/>
                </a:solidFill>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2039214" y="4000500"/>
            <a:ext cx="7589695" cy="125729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Shape">
            <a:extLst>
              <a:ext uri="{FF2B5EF4-FFF2-40B4-BE49-F238E27FC236}">
                <a16:creationId xmlns:a16="http://schemas.microsoft.com/office/drawing/2014/main" id="{16A05548-17F6-174B-947B-20DEA1A518A7}"/>
              </a:ext>
            </a:extLst>
          </p:cNvPr>
          <p:cNvSpPr/>
          <p:nvPr userDrawn="1"/>
        </p:nvSpPr>
        <p:spPr>
          <a:xfrm>
            <a:off x="9807967" y="2714393"/>
            <a:ext cx="344819" cy="488548"/>
          </a:xfrm>
          <a:custGeom>
            <a:avLst/>
            <a:gdLst/>
            <a:ahLst/>
            <a:cxnLst>
              <a:cxn ang="0">
                <a:pos x="wd2" y="hd2"/>
              </a:cxn>
              <a:cxn ang="5400000">
                <a:pos x="wd2" y="hd2"/>
              </a:cxn>
              <a:cxn ang="10800000">
                <a:pos x="wd2" y="hd2"/>
              </a:cxn>
              <a:cxn ang="16200000">
                <a:pos x="wd2" y="hd2"/>
              </a:cxn>
            </a:cxnLst>
            <a:rect l="0" t="0" r="r" b="b"/>
            <a:pathLst>
              <a:path w="21600" h="21526" extrusionOk="0">
                <a:moveTo>
                  <a:pt x="4684" y="9673"/>
                </a:moveTo>
                <a:cubicBezTo>
                  <a:pt x="4684" y="9536"/>
                  <a:pt x="4684" y="9445"/>
                  <a:pt x="4684" y="9307"/>
                </a:cubicBezTo>
                <a:lnTo>
                  <a:pt x="4684" y="4273"/>
                </a:lnTo>
                <a:cubicBezTo>
                  <a:pt x="4684" y="3312"/>
                  <a:pt x="5140" y="2397"/>
                  <a:pt x="5921" y="1665"/>
                </a:cubicBezTo>
                <a:cubicBezTo>
                  <a:pt x="6311" y="1299"/>
                  <a:pt x="7157" y="1482"/>
                  <a:pt x="7157" y="1985"/>
                </a:cubicBezTo>
                <a:lnTo>
                  <a:pt x="7157" y="3999"/>
                </a:lnTo>
                <a:cubicBezTo>
                  <a:pt x="7157" y="4319"/>
                  <a:pt x="7482" y="4548"/>
                  <a:pt x="7937" y="4548"/>
                </a:cubicBezTo>
                <a:cubicBezTo>
                  <a:pt x="8393" y="4548"/>
                  <a:pt x="8718" y="4319"/>
                  <a:pt x="8718" y="3999"/>
                </a:cubicBezTo>
                <a:lnTo>
                  <a:pt x="8718" y="521"/>
                </a:lnTo>
                <a:cubicBezTo>
                  <a:pt x="8718" y="292"/>
                  <a:pt x="8913" y="109"/>
                  <a:pt x="9239" y="18"/>
                </a:cubicBezTo>
                <a:cubicBezTo>
                  <a:pt x="9239" y="18"/>
                  <a:pt x="9239" y="18"/>
                  <a:pt x="9239" y="18"/>
                </a:cubicBezTo>
                <a:cubicBezTo>
                  <a:pt x="9694" y="-74"/>
                  <a:pt x="10084" y="201"/>
                  <a:pt x="10084" y="521"/>
                </a:cubicBezTo>
                <a:lnTo>
                  <a:pt x="10084" y="3999"/>
                </a:lnTo>
                <a:cubicBezTo>
                  <a:pt x="10084" y="4319"/>
                  <a:pt x="10410" y="4548"/>
                  <a:pt x="10865" y="4548"/>
                </a:cubicBezTo>
                <a:cubicBezTo>
                  <a:pt x="11320" y="4548"/>
                  <a:pt x="11646" y="4319"/>
                  <a:pt x="11646" y="3999"/>
                </a:cubicBezTo>
                <a:lnTo>
                  <a:pt x="11646" y="521"/>
                </a:lnTo>
                <a:cubicBezTo>
                  <a:pt x="11646" y="201"/>
                  <a:pt x="12101" y="-28"/>
                  <a:pt x="12492" y="18"/>
                </a:cubicBezTo>
                <a:cubicBezTo>
                  <a:pt x="12492" y="18"/>
                  <a:pt x="12492" y="18"/>
                  <a:pt x="12492" y="18"/>
                </a:cubicBezTo>
                <a:cubicBezTo>
                  <a:pt x="12817" y="63"/>
                  <a:pt x="13012" y="292"/>
                  <a:pt x="13012" y="521"/>
                </a:cubicBezTo>
                <a:lnTo>
                  <a:pt x="13012" y="3999"/>
                </a:lnTo>
                <a:cubicBezTo>
                  <a:pt x="13012" y="4319"/>
                  <a:pt x="13337" y="4548"/>
                  <a:pt x="13793" y="4548"/>
                </a:cubicBezTo>
                <a:cubicBezTo>
                  <a:pt x="14248" y="4548"/>
                  <a:pt x="14573" y="4319"/>
                  <a:pt x="14573" y="3999"/>
                </a:cubicBezTo>
                <a:lnTo>
                  <a:pt x="14573" y="1985"/>
                </a:lnTo>
                <a:cubicBezTo>
                  <a:pt x="14573" y="1528"/>
                  <a:pt x="15419" y="1299"/>
                  <a:pt x="15810" y="1665"/>
                </a:cubicBezTo>
                <a:cubicBezTo>
                  <a:pt x="16590" y="2397"/>
                  <a:pt x="17046" y="3312"/>
                  <a:pt x="17046" y="4273"/>
                </a:cubicBezTo>
                <a:lnTo>
                  <a:pt x="17046" y="9307"/>
                </a:lnTo>
                <a:cubicBezTo>
                  <a:pt x="17046" y="9445"/>
                  <a:pt x="17046" y="9536"/>
                  <a:pt x="17046" y="9673"/>
                </a:cubicBezTo>
                <a:cubicBezTo>
                  <a:pt x="16786" y="11870"/>
                  <a:pt x="13988" y="13518"/>
                  <a:pt x="10865" y="13518"/>
                </a:cubicBezTo>
                <a:lnTo>
                  <a:pt x="10865" y="13518"/>
                </a:lnTo>
                <a:cubicBezTo>
                  <a:pt x="7742" y="13518"/>
                  <a:pt x="4945" y="11870"/>
                  <a:pt x="4684" y="9673"/>
                </a:cubicBezTo>
                <a:close/>
                <a:moveTo>
                  <a:pt x="12557" y="17407"/>
                </a:moveTo>
                <a:cubicBezTo>
                  <a:pt x="17696" y="16812"/>
                  <a:pt x="21600" y="13701"/>
                  <a:pt x="21600" y="9948"/>
                </a:cubicBezTo>
                <a:lnTo>
                  <a:pt x="21600" y="5280"/>
                </a:lnTo>
                <a:cubicBezTo>
                  <a:pt x="21600" y="4868"/>
                  <a:pt x="21275" y="4502"/>
                  <a:pt x="20689" y="4365"/>
                </a:cubicBezTo>
                <a:cubicBezTo>
                  <a:pt x="19778" y="4182"/>
                  <a:pt x="18998" y="4640"/>
                  <a:pt x="18998" y="5234"/>
                </a:cubicBezTo>
                <a:lnTo>
                  <a:pt x="18998" y="9948"/>
                </a:lnTo>
                <a:cubicBezTo>
                  <a:pt x="18998" y="10085"/>
                  <a:pt x="18998" y="10223"/>
                  <a:pt x="18998" y="10360"/>
                </a:cubicBezTo>
                <a:cubicBezTo>
                  <a:pt x="18672" y="13243"/>
                  <a:pt x="15094" y="15440"/>
                  <a:pt x="10930" y="15440"/>
                </a:cubicBezTo>
                <a:lnTo>
                  <a:pt x="10670" y="15440"/>
                </a:lnTo>
                <a:cubicBezTo>
                  <a:pt x="6571" y="15440"/>
                  <a:pt x="2928" y="13243"/>
                  <a:pt x="2602" y="10360"/>
                </a:cubicBezTo>
                <a:cubicBezTo>
                  <a:pt x="2602" y="10223"/>
                  <a:pt x="2602" y="10085"/>
                  <a:pt x="2602" y="9948"/>
                </a:cubicBezTo>
                <a:lnTo>
                  <a:pt x="2602" y="5280"/>
                </a:lnTo>
                <a:cubicBezTo>
                  <a:pt x="2602" y="4868"/>
                  <a:pt x="2277" y="4502"/>
                  <a:pt x="1692" y="4365"/>
                </a:cubicBezTo>
                <a:cubicBezTo>
                  <a:pt x="781" y="4182"/>
                  <a:pt x="0" y="4640"/>
                  <a:pt x="0" y="5234"/>
                </a:cubicBezTo>
                <a:lnTo>
                  <a:pt x="0" y="9948"/>
                </a:lnTo>
                <a:cubicBezTo>
                  <a:pt x="0" y="13701"/>
                  <a:pt x="3904" y="16858"/>
                  <a:pt x="9043" y="17407"/>
                </a:cubicBezTo>
                <a:cubicBezTo>
                  <a:pt x="9043" y="17407"/>
                  <a:pt x="9043" y="17407"/>
                  <a:pt x="9043" y="17407"/>
                </a:cubicBezTo>
                <a:lnTo>
                  <a:pt x="9043" y="19146"/>
                </a:lnTo>
                <a:cubicBezTo>
                  <a:pt x="9043" y="19146"/>
                  <a:pt x="9043" y="19146"/>
                  <a:pt x="9043" y="19146"/>
                </a:cubicBezTo>
                <a:lnTo>
                  <a:pt x="3708" y="19146"/>
                </a:lnTo>
                <a:cubicBezTo>
                  <a:pt x="2863" y="19146"/>
                  <a:pt x="2082" y="19558"/>
                  <a:pt x="1952" y="20107"/>
                </a:cubicBezTo>
                <a:cubicBezTo>
                  <a:pt x="1757" y="20840"/>
                  <a:pt x="2602" y="21526"/>
                  <a:pt x="3643" y="21526"/>
                </a:cubicBezTo>
                <a:lnTo>
                  <a:pt x="17892" y="21526"/>
                </a:lnTo>
                <a:cubicBezTo>
                  <a:pt x="18868" y="21526"/>
                  <a:pt x="19648" y="20977"/>
                  <a:pt x="19583" y="20290"/>
                </a:cubicBezTo>
                <a:cubicBezTo>
                  <a:pt x="19518" y="19650"/>
                  <a:pt x="18672" y="19146"/>
                  <a:pt x="17761" y="19146"/>
                </a:cubicBezTo>
                <a:lnTo>
                  <a:pt x="12492" y="19146"/>
                </a:lnTo>
                <a:cubicBezTo>
                  <a:pt x="12492" y="19146"/>
                  <a:pt x="12492" y="19146"/>
                  <a:pt x="12492" y="19146"/>
                </a:cubicBezTo>
                <a:lnTo>
                  <a:pt x="12557" y="17407"/>
                </a:lnTo>
                <a:cubicBezTo>
                  <a:pt x="12557" y="17407"/>
                  <a:pt x="12557" y="17407"/>
                  <a:pt x="12557" y="17407"/>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170607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solidFill>
                  <a:schemeClr val="tx1">
                    <a:lumMod val="75000"/>
                  </a:schemeClr>
                </a:solidFill>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2179251"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36413" y="5551931"/>
            <a:ext cx="1989871" cy="564999"/>
          </a:xfrm>
        </p:spPr>
        <p:txBody>
          <a:bodyPr anchor="ctr"/>
          <a:lstStyle>
            <a:lvl1pPr marL="0" indent="0" algn="l">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6626284"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8959619" y="5551930"/>
            <a:ext cx="2394180" cy="564999"/>
          </a:xfrm>
        </p:spPr>
        <p:txBody>
          <a:bodyPr anchor="ctr"/>
          <a:lstStyle>
            <a:lvl1pPr marL="0" indent="0" algn="l">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3935162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146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ver">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59803796-0D93-E746-B6B6-05967892006D}"/>
              </a:ext>
            </a:extLst>
          </p:cNvPr>
          <p:cNvSpPr/>
          <p:nvPr userDrawn="1"/>
        </p:nvSpPr>
        <p:spPr>
          <a:xfrm>
            <a:off x="1675702" y="2454762"/>
            <a:ext cx="8840595" cy="1096766"/>
          </a:xfrm>
          <a:custGeom>
            <a:avLst/>
            <a:gdLst/>
            <a:ahLst/>
            <a:cxnLst>
              <a:cxn ang="0">
                <a:pos x="wd2" y="hd2"/>
              </a:cxn>
              <a:cxn ang="5400000">
                <a:pos x="wd2" y="hd2"/>
              </a:cxn>
              <a:cxn ang="10800000">
                <a:pos x="wd2" y="hd2"/>
              </a:cxn>
              <a:cxn ang="16200000">
                <a:pos x="wd2" y="hd2"/>
              </a:cxn>
            </a:cxnLst>
            <a:rect l="0" t="0" r="r" b="b"/>
            <a:pathLst>
              <a:path w="21600" h="21600" extrusionOk="0">
                <a:moveTo>
                  <a:pt x="20260" y="21600"/>
                </a:moveTo>
                <a:lnTo>
                  <a:pt x="1340" y="21600"/>
                </a:lnTo>
                <a:cubicBezTo>
                  <a:pt x="601" y="21600"/>
                  <a:pt x="0" y="16773"/>
                  <a:pt x="0" y="10800"/>
                </a:cubicBezTo>
                <a:lnTo>
                  <a:pt x="0" y="10800"/>
                </a:lnTo>
                <a:cubicBezTo>
                  <a:pt x="0" y="4848"/>
                  <a:pt x="599" y="0"/>
                  <a:pt x="1340" y="0"/>
                </a:cubicBezTo>
                <a:lnTo>
                  <a:pt x="20260" y="0"/>
                </a:lnTo>
                <a:cubicBezTo>
                  <a:pt x="20999" y="0"/>
                  <a:pt x="21600" y="4827"/>
                  <a:pt x="21600" y="10800"/>
                </a:cubicBezTo>
                <a:lnTo>
                  <a:pt x="21600" y="10800"/>
                </a:lnTo>
                <a:cubicBezTo>
                  <a:pt x="21600" y="16773"/>
                  <a:pt x="21001" y="21600"/>
                  <a:pt x="20260"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18" name="Title 1">
            <a:extLst>
              <a:ext uri="{FF2B5EF4-FFF2-40B4-BE49-F238E27FC236}">
                <a16:creationId xmlns:a16="http://schemas.microsoft.com/office/drawing/2014/main" id="{A2A6FDFB-46FD-4D32-A054-BC9C55F6A02B}"/>
              </a:ext>
            </a:extLst>
          </p:cNvPr>
          <p:cNvSpPr>
            <a:spLocks noGrp="1"/>
          </p:cNvSpPr>
          <p:nvPr>
            <p:ph type="ctrTitle"/>
          </p:nvPr>
        </p:nvSpPr>
        <p:spPr>
          <a:xfrm>
            <a:off x="2039214" y="2454761"/>
            <a:ext cx="7589695" cy="1096766"/>
          </a:xfrm>
        </p:spPr>
        <p:txBody>
          <a:bodyPr anchor="ctr">
            <a:normAutofit/>
          </a:bodyPr>
          <a:lstStyle>
            <a:lvl1pPr algn="l">
              <a:defRPr sz="4000">
                <a:solidFill>
                  <a:schemeClr val="accent1"/>
                </a:solidFill>
              </a:defRPr>
            </a:lvl1pPr>
          </a:lstStyle>
          <a:p>
            <a:r>
              <a:rPr lang="en-US"/>
              <a:t>Click to edit Master title style</a:t>
            </a:r>
            <a:endParaRPr lang="en-US" dirty="0"/>
          </a:p>
        </p:txBody>
      </p:sp>
      <p:sp>
        <p:nvSpPr>
          <p:cNvPr id="20" name="Subtitle 2">
            <a:extLst>
              <a:ext uri="{FF2B5EF4-FFF2-40B4-BE49-F238E27FC236}">
                <a16:creationId xmlns:a16="http://schemas.microsoft.com/office/drawing/2014/main" id="{C1F0D0AA-12EA-49AC-BF55-4B2556467E4C}"/>
              </a:ext>
            </a:extLst>
          </p:cNvPr>
          <p:cNvSpPr>
            <a:spLocks noGrp="1"/>
          </p:cNvSpPr>
          <p:nvPr>
            <p:ph type="subTitle" idx="1"/>
          </p:nvPr>
        </p:nvSpPr>
        <p:spPr>
          <a:xfrm>
            <a:off x="2039214" y="4000500"/>
            <a:ext cx="7589695" cy="125729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Shape">
            <a:extLst>
              <a:ext uri="{FF2B5EF4-FFF2-40B4-BE49-F238E27FC236}">
                <a16:creationId xmlns:a16="http://schemas.microsoft.com/office/drawing/2014/main" id="{16A05548-17F6-174B-947B-20DEA1A518A7}"/>
              </a:ext>
            </a:extLst>
          </p:cNvPr>
          <p:cNvSpPr/>
          <p:nvPr userDrawn="1"/>
        </p:nvSpPr>
        <p:spPr>
          <a:xfrm>
            <a:off x="9807967" y="2714393"/>
            <a:ext cx="344819" cy="488548"/>
          </a:xfrm>
          <a:custGeom>
            <a:avLst/>
            <a:gdLst/>
            <a:ahLst/>
            <a:cxnLst>
              <a:cxn ang="0">
                <a:pos x="wd2" y="hd2"/>
              </a:cxn>
              <a:cxn ang="5400000">
                <a:pos x="wd2" y="hd2"/>
              </a:cxn>
              <a:cxn ang="10800000">
                <a:pos x="wd2" y="hd2"/>
              </a:cxn>
              <a:cxn ang="16200000">
                <a:pos x="wd2" y="hd2"/>
              </a:cxn>
            </a:cxnLst>
            <a:rect l="0" t="0" r="r" b="b"/>
            <a:pathLst>
              <a:path w="21600" h="21526" extrusionOk="0">
                <a:moveTo>
                  <a:pt x="4684" y="9673"/>
                </a:moveTo>
                <a:cubicBezTo>
                  <a:pt x="4684" y="9536"/>
                  <a:pt x="4684" y="9445"/>
                  <a:pt x="4684" y="9307"/>
                </a:cubicBezTo>
                <a:lnTo>
                  <a:pt x="4684" y="4273"/>
                </a:lnTo>
                <a:cubicBezTo>
                  <a:pt x="4684" y="3312"/>
                  <a:pt x="5140" y="2397"/>
                  <a:pt x="5921" y="1665"/>
                </a:cubicBezTo>
                <a:cubicBezTo>
                  <a:pt x="6311" y="1299"/>
                  <a:pt x="7157" y="1482"/>
                  <a:pt x="7157" y="1985"/>
                </a:cubicBezTo>
                <a:lnTo>
                  <a:pt x="7157" y="3999"/>
                </a:lnTo>
                <a:cubicBezTo>
                  <a:pt x="7157" y="4319"/>
                  <a:pt x="7482" y="4548"/>
                  <a:pt x="7937" y="4548"/>
                </a:cubicBezTo>
                <a:cubicBezTo>
                  <a:pt x="8393" y="4548"/>
                  <a:pt x="8718" y="4319"/>
                  <a:pt x="8718" y="3999"/>
                </a:cubicBezTo>
                <a:lnTo>
                  <a:pt x="8718" y="521"/>
                </a:lnTo>
                <a:cubicBezTo>
                  <a:pt x="8718" y="292"/>
                  <a:pt x="8913" y="109"/>
                  <a:pt x="9239" y="18"/>
                </a:cubicBezTo>
                <a:cubicBezTo>
                  <a:pt x="9239" y="18"/>
                  <a:pt x="9239" y="18"/>
                  <a:pt x="9239" y="18"/>
                </a:cubicBezTo>
                <a:cubicBezTo>
                  <a:pt x="9694" y="-74"/>
                  <a:pt x="10084" y="201"/>
                  <a:pt x="10084" y="521"/>
                </a:cubicBezTo>
                <a:lnTo>
                  <a:pt x="10084" y="3999"/>
                </a:lnTo>
                <a:cubicBezTo>
                  <a:pt x="10084" y="4319"/>
                  <a:pt x="10410" y="4548"/>
                  <a:pt x="10865" y="4548"/>
                </a:cubicBezTo>
                <a:cubicBezTo>
                  <a:pt x="11320" y="4548"/>
                  <a:pt x="11646" y="4319"/>
                  <a:pt x="11646" y="3999"/>
                </a:cubicBezTo>
                <a:lnTo>
                  <a:pt x="11646" y="521"/>
                </a:lnTo>
                <a:cubicBezTo>
                  <a:pt x="11646" y="201"/>
                  <a:pt x="12101" y="-28"/>
                  <a:pt x="12492" y="18"/>
                </a:cubicBezTo>
                <a:cubicBezTo>
                  <a:pt x="12492" y="18"/>
                  <a:pt x="12492" y="18"/>
                  <a:pt x="12492" y="18"/>
                </a:cubicBezTo>
                <a:cubicBezTo>
                  <a:pt x="12817" y="63"/>
                  <a:pt x="13012" y="292"/>
                  <a:pt x="13012" y="521"/>
                </a:cubicBezTo>
                <a:lnTo>
                  <a:pt x="13012" y="3999"/>
                </a:lnTo>
                <a:cubicBezTo>
                  <a:pt x="13012" y="4319"/>
                  <a:pt x="13337" y="4548"/>
                  <a:pt x="13793" y="4548"/>
                </a:cubicBezTo>
                <a:cubicBezTo>
                  <a:pt x="14248" y="4548"/>
                  <a:pt x="14573" y="4319"/>
                  <a:pt x="14573" y="3999"/>
                </a:cubicBezTo>
                <a:lnTo>
                  <a:pt x="14573" y="1985"/>
                </a:lnTo>
                <a:cubicBezTo>
                  <a:pt x="14573" y="1528"/>
                  <a:pt x="15419" y="1299"/>
                  <a:pt x="15810" y="1665"/>
                </a:cubicBezTo>
                <a:cubicBezTo>
                  <a:pt x="16590" y="2397"/>
                  <a:pt x="17046" y="3312"/>
                  <a:pt x="17046" y="4273"/>
                </a:cubicBezTo>
                <a:lnTo>
                  <a:pt x="17046" y="9307"/>
                </a:lnTo>
                <a:cubicBezTo>
                  <a:pt x="17046" y="9445"/>
                  <a:pt x="17046" y="9536"/>
                  <a:pt x="17046" y="9673"/>
                </a:cubicBezTo>
                <a:cubicBezTo>
                  <a:pt x="16786" y="11870"/>
                  <a:pt x="13988" y="13518"/>
                  <a:pt x="10865" y="13518"/>
                </a:cubicBezTo>
                <a:lnTo>
                  <a:pt x="10865" y="13518"/>
                </a:lnTo>
                <a:cubicBezTo>
                  <a:pt x="7742" y="13518"/>
                  <a:pt x="4945" y="11870"/>
                  <a:pt x="4684" y="9673"/>
                </a:cubicBezTo>
                <a:close/>
                <a:moveTo>
                  <a:pt x="12557" y="17407"/>
                </a:moveTo>
                <a:cubicBezTo>
                  <a:pt x="17696" y="16812"/>
                  <a:pt x="21600" y="13701"/>
                  <a:pt x="21600" y="9948"/>
                </a:cubicBezTo>
                <a:lnTo>
                  <a:pt x="21600" y="5280"/>
                </a:lnTo>
                <a:cubicBezTo>
                  <a:pt x="21600" y="4868"/>
                  <a:pt x="21275" y="4502"/>
                  <a:pt x="20689" y="4365"/>
                </a:cubicBezTo>
                <a:cubicBezTo>
                  <a:pt x="19778" y="4182"/>
                  <a:pt x="18998" y="4640"/>
                  <a:pt x="18998" y="5234"/>
                </a:cubicBezTo>
                <a:lnTo>
                  <a:pt x="18998" y="9948"/>
                </a:lnTo>
                <a:cubicBezTo>
                  <a:pt x="18998" y="10085"/>
                  <a:pt x="18998" y="10223"/>
                  <a:pt x="18998" y="10360"/>
                </a:cubicBezTo>
                <a:cubicBezTo>
                  <a:pt x="18672" y="13243"/>
                  <a:pt x="15094" y="15440"/>
                  <a:pt x="10930" y="15440"/>
                </a:cubicBezTo>
                <a:lnTo>
                  <a:pt x="10670" y="15440"/>
                </a:lnTo>
                <a:cubicBezTo>
                  <a:pt x="6571" y="15440"/>
                  <a:pt x="2928" y="13243"/>
                  <a:pt x="2602" y="10360"/>
                </a:cubicBezTo>
                <a:cubicBezTo>
                  <a:pt x="2602" y="10223"/>
                  <a:pt x="2602" y="10085"/>
                  <a:pt x="2602" y="9948"/>
                </a:cubicBezTo>
                <a:lnTo>
                  <a:pt x="2602" y="5280"/>
                </a:lnTo>
                <a:cubicBezTo>
                  <a:pt x="2602" y="4868"/>
                  <a:pt x="2277" y="4502"/>
                  <a:pt x="1692" y="4365"/>
                </a:cubicBezTo>
                <a:cubicBezTo>
                  <a:pt x="781" y="4182"/>
                  <a:pt x="0" y="4640"/>
                  <a:pt x="0" y="5234"/>
                </a:cubicBezTo>
                <a:lnTo>
                  <a:pt x="0" y="9948"/>
                </a:lnTo>
                <a:cubicBezTo>
                  <a:pt x="0" y="13701"/>
                  <a:pt x="3904" y="16858"/>
                  <a:pt x="9043" y="17407"/>
                </a:cubicBezTo>
                <a:cubicBezTo>
                  <a:pt x="9043" y="17407"/>
                  <a:pt x="9043" y="17407"/>
                  <a:pt x="9043" y="17407"/>
                </a:cubicBezTo>
                <a:lnTo>
                  <a:pt x="9043" y="19146"/>
                </a:lnTo>
                <a:cubicBezTo>
                  <a:pt x="9043" y="19146"/>
                  <a:pt x="9043" y="19146"/>
                  <a:pt x="9043" y="19146"/>
                </a:cubicBezTo>
                <a:lnTo>
                  <a:pt x="3708" y="19146"/>
                </a:lnTo>
                <a:cubicBezTo>
                  <a:pt x="2863" y="19146"/>
                  <a:pt x="2082" y="19558"/>
                  <a:pt x="1952" y="20107"/>
                </a:cubicBezTo>
                <a:cubicBezTo>
                  <a:pt x="1757" y="20840"/>
                  <a:pt x="2602" y="21526"/>
                  <a:pt x="3643" y="21526"/>
                </a:cubicBezTo>
                <a:lnTo>
                  <a:pt x="17892" y="21526"/>
                </a:lnTo>
                <a:cubicBezTo>
                  <a:pt x="18868" y="21526"/>
                  <a:pt x="19648" y="20977"/>
                  <a:pt x="19583" y="20290"/>
                </a:cubicBezTo>
                <a:cubicBezTo>
                  <a:pt x="19518" y="19650"/>
                  <a:pt x="18672" y="19146"/>
                  <a:pt x="17761" y="19146"/>
                </a:cubicBezTo>
                <a:lnTo>
                  <a:pt x="12492" y="19146"/>
                </a:lnTo>
                <a:cubicBezTo>
                  <a:pt x="12492" y="19146"/>
                  <a:pt x="12492" y="19146"/>
                  <a:pt x="12492" y="19146"/>
                </a:cubicBezTo>
                <a:lnTo>
                  <a:pt x="12557" y="17407"/>
                </a:lnTo>
                <a:cubicBezTo>
                  <a:pt x="12557" y="17407"/>
                  <a:pt x="12557" y="17407"/>
                  <a:pt x="12557" y="17407"/>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2323157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2">
    <p:bg>
      <p:bgPr>
        <a:solidFill>
          <a:schemeClr val="accent2"/>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6C3913C4-90B5-E741-82B3-9D537255D9F7}"/>
              </a:ext>
            </a:extLst>
          </p:cNvPr>
          <p:cNvSpPr/>
          <p:nvPr userDrawn="1"/>
        </p:nvSpPr>
        <p:spPr>
          <a:xfrm>
            <a:off x="422678" y="365125"/>
            <a:ext cx="11346643" cy="1034184"/>
          </a:xfrm>
          <a:custGeom>
            <a:avLst/>
            <a:gdLst/>
            <a:ahLst/>
            <a:cxnLst>
              <a:cxn ang="0">
                <a:pos x="wd2" y="hd2"/>
              </a:cxn>
              <a:cxn ang="5400000">
                <a:pos x="wd2" y="hd2"/>
              </a:cxn>
              <a:cxn ang="10800000">
                <a:pos x="wd2" y="hd2"/>
              </a:cxn>
              <a:cxn ang="16200000">
                <a:pos x="wd2" y="hd2"/>
              </a:cxn>
            </a:cxnLst>
            <a:rect l="0" t="0" r="r" b="b"/>
            <a:pathLst>
              <a:path w="21600" h="21600" extrusionOk="0">
                <a:moveTo>
                  <a:pt x="20616" y="21600"/>
                </a:moveTo>
                <a:lnTo>
                  <a:pt x="984" y="21600"/>
                </a:lnTo>
                <a:cubicBezTo>
                  <a:pt x="442" y="21600"/>
                  <a:pt x="0" y="16773"/>
                  <a:pt x="0" y="10800"/>
                </a:cubicBezTo>
                <a:lnTo>
                  <a:pt x="0" y="10800"/>
                </a:lnTo>
                <a:cubicBezTo>
                  <a:pt x="0" y="4848"/>
                  <a:pt x="440" y="0"/>
                  <a:pt x="984" y="0"/>
                </a:cubicBezTo>
                <a:lnTo>
                  <a:pt x="20616" y="0"/>
                </a:lnTo>
                <a:cubicBezTo>
                  <a:pt x="21158" y="0"/>
                  <a:pt x="21600" y="4827"/>
                  <a:pt x="21600" y="10800"/>
                </a:cubicBezTo>
                <a:lnTo>
                  <a:pt x="21600" y="10800"/>
                </a:lnTo>
                <a:cubicBezTo>
                  <a:pt x="21598" y="16773"/>
                  <a:pt x="21158" y="21600"/>
                  <a:pt x="20616"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11" name="Shape">
            <a:extLst>
              <a:ext uri="{FF2B5EF4-FFF2-40B4-BE49-F238E27FC236}">
                <a16:creationId xmlns:a16="http://schemas.microsoft.com/office/drawing/2014/main" id="{47CCA197-90D0-B64B-86E1-94735AB6FF75}"/>
              </a:ext>
            </a:extLst>
          </p:cNvPr>
          <p:cNvSpPr/>
          <p:nvPr userDrawn="1"/>
        </p:nvSpPr>
        <p:spPr>
          <a:xfrm>
            <a:off x="11107284" y="649134"/>
            <a:ext cx="325140" cy="460671"/>
          </a:xfrm>
          <a:custGeom>
            <a:avLst/>
            <a:gdLst/>
            <a:ahLst/>
            <a:cxnLst>
              <a:cxn ang="0">
                <a:pos x="wd2" y="hd2"/>
              </a:cxn>
              <a:cxn ang="5400000">
                <a:pos x="wd2" y="hd2"/>
              </a:cxn>
              <a:cxn ang="10800000">
                <a:pos x="wd2" y="hd2"/>
              </a:cxn>
              <a:cxn ang="16200000">
                <a:pos x="wd2" y="hd2"/>
              </a:cxn>
            </a:cxnLst>
            <a:rect l="0" t="0" r="r" b="b"/>
            <a:pathLst>
              <a:path w="21600" h="21526" extrusionOk="0">
                <a:moveTo>
                  <a:pt x="4619" y="9673"/>
                </a:moveTo>
                <a:cubicBezTo>
                  <a:pt x="4619" y="9536"/>
                  <a:pt x="4619" y="9445"/>
                  <a:pt x="4619" y="9307"/>
                </a:cubicBezTo>
                <a:lnTo>
                  <a:pt x="4619" y="4273"/>
                </a:lnTo>
                <a:cubicBezTo>
                  <a:pt x="4619" y="3312"/>
                  <a:pt x="5075" y="2397"/>
                  <a:pt x="5855" y="1665"/>
                </a:cubicBezTo>
                <a:cubicBezTo>
                  <a:pt x="6246" y="1299"/>
                  <a:pt x="7091" y="1482"/>
                  <a:pt x="7091" y="1985"/>
                </a:cubicBezTo>
                <a:lnTo>
                  <a:pt x="7091" y="3999"/>
                </a:lnTo>
                <a:cubicBezTo>
                  <a:pt x="7091" y="4319"/>
                  <a:pt x="7417" y="4548"/>
                  <a:pt x="7872" y="4548"/>
                </a:cubicBezTo>
                <a:cubicBezTo>
                  <a:pt x="8327" y="4548"/>
                  <a:pt x="8653" y="4319"/>
                  <a:pt x="8653" y="3999"/>
                </a:cubicBezTo>
                <a:lnTo>
                  <a:pt x="8653" y="521"/>
                </a:lnTo>
                <a:cubicBezTo>
                  <a:pt x="8653" y="292"/>
                  <a:pt x="8848" y="109"/>
                  <a:pt x="9173" y="18"/>
                </a:cubicBezTo>
                <a:cubicBezTo>
                  <a:pt x="9173" y="18"/>
                  <a:pt x="9173" y="18"/>
                  <a:pt x="9173" y="18"/>
                </a:cubicBezTo>
                <a:cubicBezTo>
                  <a:pt x="9629" y="-74"/>
                  <a:pt x="10019" y="201"/>
                  <a:pt x="10019" y="521"/>
                </a:cubicBezTo>
                <a:lnTo>
                  <a:pt x="10019" y="3999"/>
                </a:lnTo>
                <a:cubicBezTo>
                  <a:pt x="10019" y="4319"/>
                  <a:pt x="10344" y="4548"/>
                  <a:pt x="10800" y="4548"/>
                </a:cubicBezTo>
                <a:cubicBezTo>
                  <a:pt x="11255" y="4548"/>
                  <a:pt x="11581" y="4319"/>
                  <a:pt x="11581" y="3999"/>
                </a:cubicBezTo>
                <a:lnTo>
                  <a:pt x="11581" y="521"/>
                </a:lnTo>
                <a:cubicBezTo>
                  <a:pt x="11581" y="201"/>
                  <a:pt x="12036" y="-28"/>
                  <a:pt x="12426" y="18"/>
                </a:cubicBezTo>
                <a:cubicBezTo>
                  <a:pt x="12426" y="18"/>
                  <a:pt x="12426" y="18"/>
                  <a:pt x="12426" y="18"/>
                </a:cubicBezTo>
                <a:cubicBezTo>
                  <a:pt x="12752" y="63"/>
                  <a:pt x="12947" y="292"/>
                  <a:pt x="12947" y="521"/>
                </a:cubicBezTo>
                <a:lnTo>
                  <a:pt x="12947" y="3999"/>
                </a:lnTo>
                <a:cubicBezTo>
                  <a:pt x="12947" y="4319"/>
                  <a:pt x="13272" y="4548"/>
                  <a:pt x="13728" y="4548"/>
                </a:cubicBezTo>
                <a:cubicBezTo>
                  <a:pt x="14183" y="4548"/>
                  <a:pt x="14508" y="4319"/>
                  <a:pt x="14508" y="3999"/>
                </a:cubicBezTo>
                <a:lnTo>
                  <a:pt x="14508" y="1985"/>
                </a:lnTo>
                <a:cubicBezTo>
                  <a:pt x="14508" y="1528"/>
                  <a:pt x="15354" y="1299"/>
                  <a:pt x="15744" y="1665"/>
                </a:cubicBezTo>
                <a:cubicBezTo>
                  <a:pt x="16525" y="2397"/>
                  <a:pt x="16980" y="3312"/>
                  <a:pt x="16980" y="4273"/>
                </a:cubicBezTo>
                <a:lnTo>
                  <a:pt x="16980" y="9307"/>
                </a:lnTo>
                <a:cubicBezTo>
                  <a:pt x="16980" y="9445"/>
                  <a:pt x="16980" y="9536"/>
                  <a:pt x="16980" y="9673"/>
                </a:cubicBezTo>
                <a:cubicBezTo>
                  <a:pt x="16720" y="11870"/>
                  <a:pt x="13923" y="13518"/>
                  <a:pt x="10800" y="13518"/>
                </a:cubicBezTo>
                <a:lnTo>
                  <a:pt x="10800" y="13518"/>
                </a:lnTo>
                <a:cubicBezTo>
                  <a:pt x="7677" y="13518"/>
                  <a:pt x="4879" y="11916"/>
                  <a:pt x="4619" y="9673"/>
                </a:cubicBezTo>
                <a:close/>
                <a:moveTo>
                  <a:pt x="12557" y="17407"/>
                </a:moveTo>
                <a:cubicBezTo>
                  <a:pt x="17696" y="16812"/>
                  <a:pt x="21600" y="13701"/>
                  <a:pt x="21600" y="9948"/>
                </a:cubicBezTo>
                <a:lnTo>
                  <a:pt x="21600" y="5280"/>
                </a:lnTo>
                <a:cubicBezTo>
                  <a:pt x="21600" y="4868"/>
                  <a:pt x="21275" y="4502"/>
                  <a:pt x="20689" y="4365"/>
                </a:cubicBezTo>
                <a:cubicBezTo>
                  <a:pt x="19778" y="4182"/>
                  <a:pt x="18998" y="4640"/>
                  <a:pt x="18998" y="5234"/>
                </a:cubicBezTo>
                <a:lnTo>
                  <a:pt x="18998" y="9948"/>
                </a:lnTo>
                <a:cubicBezTo>
                  <a:pt x="18998" y="10085"/>
                  <a:pt x="18998" y="10223"/>
                  <a:pt x="18998" y="10360"/>
                </a:cubicBezTo>
                <a:cubicBezTo>
                  <a:pt x="18672" y="13243"/>
                  <a:pt x="15094" y="15440"/>
                  <a:pt x="10930" y="15440"/>
                </a:cubicBezTo>
                <a:lnTo>
                  <a:pt x="10670" y="15440"/>
                </a:lnTo>
                <a:cubicBezTo>
                  <a:pt x="6571" y="15440"/>
                  <a:pt x="2928" y="13243"/>
                  <a:pt x="2602" y="10360"/>
                </a:cubicBezTo>
                <a:cubicBezTo>
                  <a:pt x="2602" y="10223"/>
                  <a:pt x="2602" y="10085"/>
                  <a:pt x="2602" y="9948"/>
                </a:cubicBezTo>
                <a:lnTo>
                  <a:pt x="2602" y="5280"/>
                </a:lnTo>
                <a:cubicBezTo>
                  <a:pt x="2602" y="4868"/>
                  <a:pt x="2277" y="4502"/>
                  <a:pt x="1692" y="4365"/>
                </a:cubicBezTo>
                <a:cubicBezTo>
                  <a:pt x="781" y="4182"/>
                  <a:pt x="0" y="4640"/>
                  <a:pt x="0" y="5234"/>
                </a:cubicBezTo>
                <a:lnTo>
                  <a:pt x="0" y="9948"/>
                </a:lnTo>
                <a:cubicBezTo>
                  <a:pt x="0" y="13701"/>
                  <a:pt x="3904" y="16858"/>
                  <a:pt x="9043" y="17407"/>
                </a:cubicBezTo>
                <a:cubicBezTo>
                  <a:pt x="9043" y="17407"/>
                  <a:pt x="9043" y="17407"/>
                  <a:pt x="9043" y="17407"/>
                </a:cubicBezTo>
                <a:lnTo>
                  <a:pt x="9043" y="19146"/>
                </a:lnTo>
                <a:cubicBezTo>
                  <a:pt x="9043" y="19146"/>
                  <a:pt x="9043" y="19146"/>
                  <a:pt x="9043" y="19146"/>
                </a:cubicBezTo>
                <a:lnTo>
                  <a:pt x="3708" y="19146"/>
                </a:lnTo>
                <a:cubicBezTo>
                  <a:pt x="2863" y="19146"/>
                  <a:pt x="2082" y="19558"/>
                  <a:pt x="1952" y="20107"/>
                </a:cubicBezTo>
                <a:cubicBezTo>
                  <a:pt x="1757" y="20840"/>
                  <a:pt x="2602" y="21526"/>
                  <a:pt x="3643" y="21526"/>
                </a:cubicBezTo>
                <a:lnTo>
                  <a:pt x="17892" y="21526"/>
                </a:lnTo>
                <a:cubicBezTo>
                  <a:pt x="18868" y="21526"/>
                  <a:pt x="19648" y="20977"/>
                  <a:pt x="19583" y="20290"/>
                </a:cubicBezTo>
                <a:cubicBezTo>
                  <a:pt x="19518" y="19650"/>
                  <a:pt x="18673" y="19146"/>
                  <a:pt x="17762" y="19146"/>
                </a:cubicBezTo>
                <a:lnTo>
                  <a:pt x="12492" y="19146"/>
                </a:lnTo>
                <a:cubicBezTo>
                  <a:pt x="12492" y="19146"/>
                  <a:pt x="12492" y="19146"/>
                  <a:pt x="12492" y="19146"/>
                </a:cubicBezTo>
                <a:lnTo>
                  <a:pt x="12557" y="17407"/>
                </a:lnTo>
                <a:cubicBezTo>
                  <a:pt x="12557" y="17407"/>
                  <a:pt x="12557" y="17407"/>
                  <a:pt x="12557" y="17407"/>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C2F884D5-11EA-4E4A-94B2-4E8226A64943}"/>
              </a:ext>
            </a:extLst>
          </p:cNvPr>
          <p:cNvSpPr/>
          <p:nvPr userDrawn="1"/>
        </p:nvSpPr>
        <p:spPr>
          <a:xfrm>
            <a:off x="10362986" y="717687"/>
            <a:ext cx="342281" cy="342280"/>
          </a:xfrm>
          <a:custGeom>
            <a:avLst/>
            <a:gdLst/>
            <a:ahLst/>
            <a:cxnLst>
              <a:cxn ang="0">
                <a:pos x="wd2" y="hd2"/>
              </a:cxn>
              <a:cxn ang="5400000">
                <a:pos x="wd2" y="hd2"/>
              </a:cxn>
              <a:cxn ang="10800000">
                <a:pos x="wd2" y="hd2"/>
              </a:cxn>
              <a:cxn ang="16200000">
                <a:pos x="wd2" y="hd2"/>
              </a:cxn>
            </a:cxnLst>
            <a:rect l="0" t="0" r="r" b="b"/>
            <a:pathLst>
              <a:path w="21206" h="21206" extrusionOk="0">
                <a:moveTo>
                  <a:pt x="20614" y="17763"/>
                </a:moveTo>
                <a:lnTo>
                  <a:pt x="13455" y="10603"/>
                </a:lnTo>
                <a:lnTo>
                  <a:pt x="20614" y="3443"/>
                </a:lnTo>
                <a:cubicBezTo>
                  <a:pt x="21403" y="2655"/>
                  <a:pt x="21403" y="1381"/>
                  <a:pt x="20614" y="592"/>
                </a:cubicBezTo>
                <a:lnTo>
                  <a:pt x="20614" y="592"/>
                </a:lnTo>
                <a:cubicBezTo>
                  <a:pt x="19825" y="-197"/>
                  <a:pt x="18551" y="-197"/>
                  <a:pt x="17763" y="592"/>
                </a:cubicBezTo>
                <a:lnTo>
                  <a:pt x="10603" y="7751"/>
                </a:lnTo>
                <a:lnTo>
                  <a:pt x="3443" y="592"/>
                </a:lnTo>
                <a:cubicBezTo>
                  <a:pt x="2655" y="-197"/>
                  <a:pt x="1381" y="-197"/>
                  <a:pt x="592" y="592"/>
                </a:cubicBezTo>
                <a:lnTo>
                  <a:pt x="592" y="592"/>
                </a:lnTo>
                <a:cubicBezTo>
                  <a:pt x="-197" y="1381"/>
                  <a:pt x="-197" y="2655"/>
                  <a:pt x="592" y="3443"/>
                </a:cubicBezTo>
                <a:lnTo>
                  <a:pt x="7751" y="10603"/>
                </a:lnTo>
                <a:lnTo>
                  <a:pt x="592" y="17763"/>
                </a:lnTo>
                <a:cubicBezTo>
                  <a:pt x="-197" y="18551"/>
                  <a:pt x="-197" y="19825"/>
                  <a:pt x="592" y="20614"/>
                </a:cubicBezTo>
                <a:lnTo>
                  <a:pt x="592" y="20614"/>
                </a:lnTo>
                <a:cubicBezTo>
                  <a:pt x="1381" y="21403"/>
                  <a:pt x="2655" y="21403"/>
                  <a:pt x="3443" y="20614"/>
                </a:cubicBezTo>
                <a:lnTo>
                  <a:pt x="10603" y="13455"/>
                </a:lnTo>
                <a:lnTo>
                  <a:pt x="17763" y="20614"/>
                </a:lnTo>
                <a:cubicBezTo>
                  <a:pt x="18551" y="21403"/>
                  <a:pt x="19825" y="21403"/>
                  <a:pt x="20614" y="20614"/>
                </a:cubicBezTo>
                <a:lnTo>
                  <a:pt x="20614" y="20614"/>
                </a:lnTo>
                <a:cubicBezTo>
                  <a:pt x="21403" y="19886"/>
                  <a:pt x="21403" y="18551"/>
                  <a:pt x="20614" y="17763"/>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solidFill>
                <a:schemeClr val="accent2"/>
              </a:solidFill>
            </a:endParaRPr>
          </a:p>
        </p:txBody>
      </p:sp>
      <p:sp>
        <p:nvSpPr>
          <p:cNvPr id="14" name="Rectangle">
            <a:extLst>
              <a:ext uri="{FF2B5EF4-FFF2-40B4-BE49-F238E27FC236}">
                <a16:creationId xmlns:a16="http://schemas.microsoft.com/office/drawing/2014/main" id="{75846012-71AE-4544-A5D3-8D237220A457}"/>
              </a:ext>
            </a:extLst>
          </p:cNvPr>
          <p:cNvSpPr/>
          <p:nvPr userDrawn="1"/>
        </p:nvSpPr>
        <p:spPr>
          <a:xfrm>
            <a:off x="10891830" y="570787"/>
            <a:ext cx="39174" cy="660075"/>
          </a:xfrm>
          <a:prstGeom prst="rect">
            <a:avLst/>
          </a:prstGeom>
          <a:solidFill>
            <a:srgbClr val="E4E4E4"/>
          </a:solidFill>
          <a:ln w="12700">
            <a:miter lim="400000"/>
          </a:ln>
        </p:spPr>
        <p:txBody>
          <a:bodyPr lIns="38100" tIns="38100" rIns="38100" bIns="38100" anchor="ctr"/>
          <a:lstStyle/>
          <a:p>
            <a:pPr>
              <a:defRPr sz="3000">
                <a:solidFill>
                  <a:srgbClr val="FFFFFF"/>
                </a:solidFill>
              </a:defRPr>
            </a:pPr>
            <a:endParaRPr/>
          </a:p>
        </p:txBody>
      </p:sp>
      <p:sp>
        <p:nvSpPr>
          <p:cNvPr id="15" name="Title 1">
            <a:extLst>
              <a:ext uri="{FF2B5EF4-FFF2-40B4-BE49-F238E27FC236}">
                <a16:creationId xmlns:a16="http://schemas.microsoft.com/office/drawing/2014/main" id="{DCEBB2A3-7D90-BC40-A5FB-D725A745BABE}"/>
              </a:ext>
            </a:extLst>
          </p:cNvPr>
          <p:cNvSpPr>
            <a:spLocks noGrp="1"/>
          </p:cNvSpPr>
          <p:nvPr>
            <p:ph type="title"/>
          </p:nvPr>
        </p:nvSpPr>
        <p:spPr>
          <a:xfrm>
            <a:off x="838200" y="365126"/>
            <a:ext cx="9215313" cy="1034183"/>
          </a:xfrm>
        </p:spPr>
        <p:txBody>
          <a:bodyPr/>
          <a:lstStyle>
            <a:lvl1pPr>
              <a:defRPr>
                <a:solidFill>
                  <a:schemeClr val="accent2"/>
                </a:solidFill>
              </a:defRPr>
            </a:lvl1pPr>
          </a:lstStyle>
          <a:p>
            <a:r>
              <a:rPr lang="en-US"/>
              <a:t>Click to edit Master title style</a:t>
            </a:r>
            <a:endParaRPr lang="en-US" dirty="0"/>
          </a:p>
        </p:txBody>
      </p:sp>
      <p:sp>
        <p:nvSpPr>
          <p:cNvPr id="16" name="Content Placeholder 2">
            <a:extLst>
              <a:ext uri="{FF2B5EF4-FFF2-40B4-BE49-F238E27FC236}">
                <a16:creationId xmlns:a16="http://schemas.microsoft.com/office/drawing/2014/main" id="{F33F3B10-10A5-1C4C-84FF-717B847FAC08}"/>
              </a:ext>
            </a:extLst>
          </p:cNvPr>
          <p:cNvSpPr>
            <a:spLocks noGrp="1"/>
          </p:cNvSpPr>
          <p:nvPr>
            <p:ph idx="1"/>
          </p:nvPr>
        </p:nvSpPr>
        <p:spPr>
          <a:xfrm>
            <a:off x="838200" y="1944008"/>
            <a:ext cx="10515600" cy="4073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hape">
            <a:extLst>
              <a:ext uri="{FF2B5EF4-FFF2-40B4-BE49-F238E27FC236}">
                <a16:creationId xmlns:a16="http://schemas.microsoft.com/office/drawing/2014/main" id="{24F399C9-3C31-4F19-A004-91A2057BB23A}"/>
              </a:ext>
            </a:extLst>
          </p:cNvPr>
          <p:cNvSpPr/>
          <p:nvPr userDrawn="1"/>
        </p:nvSpPr>
        <p:spPr>
          <a:xfrm>
            <a:off x="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tx1">
              <a:lumMod val="40000"/>
              <a:lumOff val="60000"/>
            </a:schemeClr>
          </a:solidFill>
          <a:ln w="12700">
            <a:miter lim="400000"/>
          </a:ln>
        </p:spPr>
        <p:txBody>
          <a:bodyPr lIns="38100" tIns="38100" rIns="38100" bIns="38100" anchor="ctr"/>
          <a:lstStyle/>
          <a:p>
            <a:pPr>
              <a:defRPr sz="3000">
                <a:solidFill>
                  <a:srgbClr val="FFFFFF"/>
                </a:solidFill>
              </a:defRPr>
            </a:pPr>
            <a:endParaRPr/>
          </a:p>
        </p:txBody>
      </p:sp>
      <p:sp>
        <p:nvSpPr>
          <p:cNvPr id="19" name="Shape">
            <a:extLst>
              <a:ext uri="{FF2B5EF4-FFF2-40B4-BE49-F238E27FC236}">
                <a16:creationId xmlns:a16="http://schemas.microsoft.com/office/drawing/2014/main" id="{7CEF8305-5F46-4901-8FDD-1C5AA56921DE}"/>
              </a:ext>
            </a:extLst>
          </p:cNvPr>
          <p:cNvSpPr/>
          <p:nvPr userDrawn="1"/>
        </p:nvSpPr>
        <p:spPr>
          <a:xfrm>
            <a:off x="0" y="6237768"/>
            <a:ext cx="3048001" cy="629637"/>
          </a:xfrm>
          <a:custGeom>
            <a:avLst/>
            <a:gdLst/>
            <a:ahLst/>
            <a:cxnLst>
              <a:cxn ang="0">
                <a:pos x="wd2" y="hd2"/>
              </a:cxn>
              <a:cxn ang="5400000">
                <a:pos x="wd2" y="hd2"/>
              </a:cxn>
              <a:cxn ang="10800000">
                <a:pos x="wd2" y="hd2"/>
              </a:cxn>
              <a:cxn ang="16200000">
                <a:pos x="wd2" y="hd2"/>
              </a:cxn>
            </a:cxnLst>
            <a:rect l="0" t="0" r="r" b="b"/>
            <a:pathLst>
              <a:path w="21600" h="21216" extrusionOk="0">
                <a:moveTo>
                  <a:pt x="19825" y="33"/>
                </a:moveTo>
                <a:lnTo>
                  <a:pt x="0" y="10175"/>
                </a:lnTo>
                <a:lnTo>
                  <a:pt x="0" y="21216"/>
                </a:lnTo>
                <a:lnTo>
                  <a:pt x="21600" y="21216"/>
                </a:lnTo>
                <a:lnTo>
                  <a:pt x="21600" y="7704"/>
                </a:lnTo>
                <a:cubicBezTo>
                  <a:pt x="21600" y="3179"/>
                  <a:pt x="20776" y="-384"/>
                  <a:pt x="19825" y="3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3363054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1">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5E486DFA-F638-B641-A15C-F421EFEFC3E8}"/>
              </a:ext>
            </a:extLst>
          </p:cNvPr>
          <p:cNvSpPr/>
          <p:nvPr userDrawn="1"/>
        </p:nvSpPr>
        <p:spPr>
          <a:xfrm>
            <a:off x="422678" y="365125"/>
            <a:ext cx="11346643" cy="1034184"/>
          </a:xfrm>
          <a:custGeom>
            <a:avLst/>
            <a:gdLst/>
            <a:ahLst/>
            <a:cxnLst>
              <a:cxn ang="0">
                <a:pos x="wd2" y="hd2"/>
              </a:cxn>
              <a:cxn ang="5400000">
                <a:pos x="wd2" y="hd2"/>
              </a:cxn>
              <a:cxn ang="10800000">
                <a:pos x="wd2" y="hd2"/>
              </a:cxn>
              <a:cxn ang="16200000">
                <a:pos x="wd2" y="hd2"/>
              </a:cxn>
            </a:cxnLst>
            <a:rect l="0" t="0" r="r" b="b"/>
            <a:pathLst>
              <a:path w="21600" h="21600" extrusionOk="0">
                <a:moveTo>
                  <a:pt x="20616" y="21600"/>
                </a:moveTo>
                <a:lnTo>
                  <a:pt x="984" y="21600"/>
                </a:lnTo>
                <a:cubicBezTo>
                  <a:pt x="442" y="21600"/>
                  <a:pt x="0" y="16773"/>
                  <a:pt x="0" y="10800"/>
                </a:cubicBezTo>
                <a:lnTo>
                  <a:pt x="0" y="10800"/>
                </a:lnTo>
                <a:cubicBezTo>
                  <a:pt x="0" y="4848"/>
                  <a:pt x="440" y="0"/>
                  <a:pt x="984" y="0"/>
                </a:cubicBezTo>
                <a:lnTo>
                  <a:pt x="20616" y="0"/>
                </a:lnTo>
                <a:cubicBezTo>
                  <a:pt x="21158" y="0"/>
                  <a:pt x="21600" y="4827"/>
                  <a:pt x="21600" y="10800"/>
                </a:cubicBezTo>
                <a:lnTo>
                  <a:pt x="21600" y="10800"/>
                </a:lnTo>
                <a:cubicBezTo>
                  <a:pt x="21598" y="16773"/>
                  <a:pt x="21158" y="21600"/>
                  <a:pt x="20616"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11" name="Shape">
            <a:extLst>
              <a:ext uri="{FF2B5EF4-FFF2-40B4-BE49-F238E27FC236}">
                <a16:creationId xmlns:a16="http://schemas.microsoft.com/office/drawing/2014/main" id="{5DF4E23E-D40C-724D-9FBC-120FC93D64DC}"/>
              </a:ext>
            </a:extLst>
          </p:cNvPr>
          <p:cNvSpPr/>
          <p:nvPr userDrawn="1"/>
        </p:nvSpPr>
        <p:spPr>
          <a:xfrm>
            <a:off x="11107284" y="649134"/>
            <a:ext cx="325140" cy="460671"/>
          </a:xfrm>
          <a:custGeom>
            <a:avLst/>
            <a:gdLst/>
            <a:ahLst/>
            <a:cxnLst>
              <a:cxn ang="0">
                <a:pos x="wd2" y="hd2"/>
              </a:cxn>
              <a:cxn ang="5400000">
                <a:pos x="wd2" y="hd2"/>
              </a:cxn>
              <a:cxn ang="10800000">
                <a:pos x="wd2" y="hd2"/>
              </a:cxn>
              <a:cxn ang="16200000">
                <a:pos x="wd2" y="hd2"/>
              </a:cxn>
            </a:cxnLst>
            <a:rect l="0" t="0" r="r" b="b"/>
            <a:pathLst>
              <a:path w="21600" h="21526" extrusionOk="0">
                <a:moveTo>
                  <a:pt x="4619" y="9673"/>
                </a:moveTo>
                <a:cubicBezTo>
                  <a:pt x="4619" y="9536"/>
                  <a:pt x="4619" y="9445"/>
                  <a:pt x="4619" y="9307"/>
                </a:cubicBezTo>
                <a:lnTo>
                  <a:pt x="4619" y="4273"/>
                </a:lnTo>
                <a:cubicBezTo>
                  <a:pt x="4619" y="3312"/>
                  <a:pt x="5075" y="2397"/>
                  <a:pt x="5855" y="1665"/>
                </a:cubicBezTo>
                <a:cubicBezTo>
                  <a:pt x="6246" y="1299"/>
                  <a:pt x="7091" y="1482"/>
                  <a:pt x="7091" y="1985"/>
                </a:cubicBezTo>
                <a:lnTo>
                  <a:pt x="7091" y="3999"/>
                </a:lnTo>
                <a:cubicBezTo>
                  <a:pt x="7091" y="4319"/>
                  <a:pt x="7417" y="4548"/>
                  <a:pt x="7872" y="4548"/>
                </a:cubicBezTo>
                <a:cubicBezTo>
                  <a:pt x="8327" y="4548"/>
                  <a:pt x="8653" y="4319"/>
                  <a:pt x="8653" y="3999"/>
                </a:cubicBezTo>
                <a:lnTo>
                  <a:pt x="8653" y="521"/>
                </a:lnTo>
                <a:cubicBezTo>
                  <a:pt x="8653" y="292"/>
                  <a:pt x="8848" y="109"/>
                  <a:pt x="9173" y="18"/>
                </a:cubicBezTo>
                <a:cubicBezTo>
                  <a:pt x="9173" y="18"/>
                  <a:pt x="9173" y="18"/>
                  <a:pt x="9173" y="18"/>
                </a:cubicBezTo>
                <a:cubicBezTo>
                  <a:pt x="9629" y="-74"/>
                  <a:pt x="10019" y="201"/>
                  <a:pt x="10019" y="521"/>
                </a:cubicBezTo>
                <a:lnTo>
                  <a:pt x="10019" y="3999"/>
                </a:lnTo>
                <a:cubicBezTo>
                  <a:pt x="10019" y="4319"/>
                  <a:pt x="10344" y="4548"/>
                  <a:pt x="10800" y="4548"/>
                </a:cubicBezTo>
                <a:cubicBezTo>
                  <a:pt x="11255" y="4548"/>
                  <a:pt x="11581" y="4319"/>
                  <a:pt x="11581" y="3999"/>
                </a:cubicBezTo>
                <a:lnTo>
                  <a:pt x="11581" y="521"/>
                </a:lnTo>
                <a:cubicBezTo>
                  <a:pt x="11581" y="201"/>
                  <a:pt x="12036" y="-28"/>
                  <a:pt x="12426" y="18"/>
                </a:cubicBezTo>
                <a:cubicBezTo>
                  <a:pt x="12426" y="18"/>
                  <a:pt x="12426" y="18"/>
                  <a:pt x="12426" y="18"/>
                </a:cubicBezTo>
                <a:cubicBezTo>
                  <a:pt x="12752" y="63"/>
                  <a:pt x="12947" y="292"/>
                  <a:pt x="12947" y="521"/>
                </a:cubicBezTo>
                <a:lnTo>
                  <a:pt x="12947" y="3999"/>
                </a:lnTo>
                <a:cubicBezTo>
                  <a:pt x="12947" y="4319"/>
                  <a:pt x="13272" y="4548"/>
                  <a:pt x="13728" y="4548"/>
                </a:cubicBezTo>
                <a:cubicBezTo>
                  <a:pt x="14183" y="4548"/>
                  <a:pt x="14508" y="4319"/>
                  <a:pt x="14508" y="3999"/>
                </a:cubicBezTo>
                <a:lnTo>
                  <a:pt x="14508" y="1985"/>
                </a:lnTo>
                <a:cubicBezTo>
                  <a:pt x="14508" y="1528"/>
                  <a:pt x="15354" y="1299"/>
                  <a:pt x="15744" y="1665"/>
                </a:cubicBezTo>
                <a:cubicBezTo>
                  <a:pt x="16525" y="2397"/>
                  <a:pt x="16980" y="3312"/>
                  <a:pt x="16980" y="4273"/>
                </a:cubicBezTo>
                <a:lnTo>
                  <a:pt x="16980" y="9307"/>
                </a:lnTo>
                <a:cubicBezTo>
                  <a:pt x="16980" y="9445"/>
                  <a:pt x="16980" y="9536"/>
                  <a:pt x="16980" y="9673"/>
                </a:cubicBezTo>
                <a:cubicBezTo>
                  <a:pt x="16720" y="11870"/>
                  <a:pt x="13923" y="13518"/>
                  <a:pt x="10800" y="13518"/>
                </a:cubicBezTo>
                <a:lnTo>
                  <a:pt x="10800" y="13518"/>
                </a:lnTo>
                <a:cubicBezTo>
                  <a:pt x="7677" y="13518"/>
                  <a:pt x="4879" y="11916"/>
                  <a:pt x="4619" y="9673"/>
                </a:cubicBezTo>
                <a:close/>
                <a:moveTo>
                  <a:pt x="12557" y="17407"/>
                </a:moveTo>
                <a:cubicBezTo>
                  <a:pt x="17696" y="16812"/>
                  <a:pt x="21600" y="13701"/>
                  <a:pt x="21600" y="9948"/>
                </a:cubicBezTo>
                <a:lnTo>
                  <a:pt x="21600" y="5280"/>
                </a:lnTo>
                <a:cubicBezTo>
                  <a:pt x="21600" y="4868"/>
                  <a:pt x="21275" y="4502"/>
                  <a:pt x="20689" y="4365"/>
                </a:cubicBezTo>
                <a:cubicBezTo>
                  <a:pt x="19778" y="4182"/>
                  <a:pt x="18998" y="4640"/>
                  <a:pt x="18998" y="5234"/>
                </a:cubicBezTo>
                <a:lnTo>
                  <a:pt x="18998" y="9948"/>
                </a:lnTo>
                <a:cubicBezTo>
                  <a:pt x="18998" y="10085"/>
                  <a:pt x="18998" y="10223"/>
                  <a:pt x="18998" y="10360"/>
                </a:cubicBezTo>
                <a:cubicBezTo>
                  <a:pt x="18672" y="13243"/>
                  <a:pt x="15094" y="15440"/>
                  <a:pt x="10930" y="15440"/>
                </a:cubicBezTo>
                <a:lnTo>
                  <a:pt x="10670" y="15440"/>
                </a:lnTo>
                <a:cubicBezTo>
                  <a:pt x="6571" y="15440"/>
                  <a:pt x="2928" y="13243"/>
                  <a:pt x="2602" y="10360"/>
                </a:cubicBezTo>
                <a:cubicBezTo>
                  <a:pt x="2602" y="10223"/>
                  <a:pt x="2602" y="10085"/>
                  <a:pt x="2602" y="9948"/>
                </a:cubicBezTo>
                <a:lnTo>
                  <a:pt x="2602" y="5280"/>
                </a:lnTo>
                <a:cubicBezTo>
                  <a:pt x="2602" y="4868"/>
                  <a:pt x="2277" y="4502"/>
                  <a:pt x="1692" y="4365"/>
                </a:cubicBezTo>
                <a:cubicBezTo>
                  <a:pt x="781" y="4182"/>
                  <a:pt x="0" y="4640"/>
                  <a:pt x="0" y="5234"/>
                </a:cubicBezTo>
                <a:lnTo>
                  <a:pt x="0" y="9948"/>
                </a:lnTo>
                <a:cubicBezTo>
                  <a:pt x="0" y="13701"/>
                  <a:pt x="3904" y="16858"/>
                  <a:pt x="9043" y="17407"/>
                </a:cubicBezTo>
                <a:cubicBezTo>
                  <a:pt x="9043" y="17407"/>
                  <a:pt x="9043" y="17407"/>
                  <a:pt x="9043" y="17407"/>
                </a:cubicBezTo>
                <a:lnTo>
                  <a:pt x="9043" y="19146"/>
                </a:lnTo>
                <a:cubicBezTo>
                  <a:pt x="9043" y="19146"/>
                  <a:pt x="9043" y="19146"/>
                  <a:pt x="9043" y="19146"/>
                </a:cubicBezTo>
                <a:lnTo>
                  <a:pt x="3708" y="19146"/>
                </a:lnTo>
                <a:cubicBezTo>
                  <a:pt x="2863" y="19146"/>
                  <a:pt x="2082" y="19558"/>
                  <a:pt x="1952" y="20107"/>
                </a:cubicBezTo>
                <a:cubicBezTo>
                  <a:pt x="1757" y="20840"/>
                  <a:pt x="2602" y="21526"/>
                  <a:pt x="3643" y="21526"/>
                </a:cubicBezTo>
                <a:lnTo>
                  <a:pt x="17892" y="21526"/>
                </a:lnTo>
                <a:cubicBezTo>
                  <a:pt x="18868" y="21526"/>
                  <a:pt x="19648" y="20977"/>
                  <a:pt x="19583" y="20290"/>
                </a:cubicBezTo>
                <a:cubicBezTo>
                  <a:pt x="19518" y="19650"/>
                  <a:pt x="18673" y="19146"/>
                  <a:pt x="17762" y="19146"/>
                </a:cubicBezTo>
                <a:lnTo>
                  <a:pt x="12492" y="19146"/>
                </a:lnTo>
                <a:cubicBezTo>
                  <a:pt x="12492" y="19146"/>
                  <a:pt x="12492" y="19146"/>
                  <a:pt x="12492" y="19146"/>
                </a:cubicBezTo>
                <a:lnTo>
                  <a:pt x="12557" y="17407"/>
                </a:lnTo>
                <a:cubicBezTo>
                  <a:pt x="12557" y="17407"/>
                  <a:pt x="12557" y="17407"/>
                  <a:pt x="12557" y="17407"/>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5E8D3732-6060-6C4F-8E2A-B50EC1E2D081}"/>
              </a:ext>
            </a:extLst>
          </p:cNvPr>
          <p:cNvSpPr/>
          <p:nvPr userDrawn="1"/>
        </p:nvSpPr>
        <p:spPr>
          <a:xfrm>
            <a:off x="10362986" y="717687"/>
            <a:ext cx="342281" cy="342280"/>
          </a:xfrm>
          <a:custGeom>
            <a:avLst/>
            <a:gdLst/>
            <a:ahLst/>
            <a:cxnLst>
              <a:cxn ang="0">
                <a:pos x="wd2" y="hd2"/>
              </a:cxn>
              <a:cxn ang="5400000">
                <a:pos x="wd2" y="hd2"/>
              </a:cxn>
              <a:cxn ang="10800000">
                <a:pos x="wd2" y="hd2"/>
              </a:cxn>
              <a:cxn ang="16200000">
                <a:pos x="wd2" y="hd2"/>
              </a:cxn>
            </a:cxnLst>
            <a:rect l="0" t="0" r="r" b="b"/>
            <a:pathLst>
              <a:path w="21206" h="21206" extrusionOk="0">
                <a:moveTo>
                  <a:pt x="20614" y="17763"/>
                </a:moveTo>
                <a:lnTo>
                  <a:pt x="13455" y="10603"/>
                </a:lnTo>
                <a:lnTo>
                  <a:pt x="20614" y="3443"/>
                </a:lnTo>
                <a:cubicBezTo>
                  <a:pt x="21403" y="2655"/>
                  <a:pt x="21403" y="1381"/>
                  <a:pt x="20614" y="592"/>
                </a:cubicBezTo>
                <a:lnTo>
                  <a:pt x="20614" y="592"/>
                </a:lnTo>
                <a:cubicBezTo>
                  <a:pt x="19825" y="-197"/>
                  <a:pt x="18551" y="-197"/>
                  <a:pt x="17763" y="592"/>
                </a:cubicBezTo>
                <a:lnTo>
                  <a:pt x="10603" y="7751"/>
                </a:lnTo>
                <a:lnTo>
                  <a:pt x="3443" y="592"/>
                </a:lnTo>
                <a:cubicBezTo>
                  <a:pt x="2655" y="-197"/>
                  <a:pt x="1381" y="-197"/>
                  <a:pt x="592" y="592"/>
                </a:cubicBezTo>
                <a:lnTo>
                  <a:pt x="592" y="592"/>
                </a:lnTo>
                <a:cubicBezTo>
                  <a:pt x="-197" y="1381"/>
                  <a:pt x="-197" y="2655"/>
                  <a:pt x="592" y="3443"/>
                </a:cubicBezTo>
                <a:lnTo>
                  <a:pt x="7751" y="10603"/>
                </a:lnTo>
                <a:lnTo>
                  <a:pt x="592" y="17763"/>
                </a:lnTo>
                <a:cubicBezTo>
                  <a:pt x="-197" y="18551"/>
                  <a:pt x="-197" y="19825"/>
                  <a:pt x="592" y="20614"/>
                </a:cubicBezTo>
                <a:lnTo>
                  <a:pt x="592" y="20614"/>
                </a:lnTo>
                <a:cubicBezTo>
                  <a:pt x="1381" y="21403"/>
                  <a:pt x="2655" y="21403"/>
                  <a:pt x="3443" y="20614"/>
                </a:cubicBezTo>
                <a:lnTo>
                  <a:pt x="10603" y="13455"/>
                </a:lnTo>
                <a:lnTo>
                  <a:pt x="17763" y="20614"/>
                </a:lnTo>
                <a:cubicBezTo>
                  <a:pt x="18551" y="21403"/>
                  <a:pt x="19825" y="21403"/>
                  <a:pt x="20614" y="20614"/>
                </a:cubicBezTo>
                <a:lnTo>
                  <a:pt x="20614" y="20614"/>
                </a:lnTo>
                <a:cubicBezTo>
                  <a:pt x="21403" y="19886"/>
                  <a:pt x="21403" y="18551"/>
                  <a:pt x="20614" y="1776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4" name="Rectangle">
            <a:extLst>
              <a:ext uri="{FF2B5EF4-FFF2-40B4-BE49-F238E27FC236}">
                <a16:creationId xmlns:a16="http://schemas.microsoft.com/office/drawing/2014/main" id="{ADAC04E2-D25E-8243-A2A3-476DBF414781}"/>
              </a:ext>
            </a:extLst>
          </p:cNvPr>
          <p:cNvSpPr/>
          <p:nvPr userDrawn="1"/>
        </p:nvSpPr>
        <p:spPr>
          <a:xfrm>
            <a:off x="10891830" y="570787"/>
            <a:ext cx="39174" cy="660075"/>
          </a:xfrm>
          <a:prstGeom prst="rect">
            <a:avLst/>
          </a:prstGeom>
          <a:solidFill>
            <a:srgbClr val="E4E4E4"/>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6"/>
            <a:ext cx="9215313" cy="1034183"/>
          </a:xfrm>
        </p:spPr>
        <p:txBody>
          <a:bodyPr/>
          <a:lstStyle>
            <a:lvl1pPr>
              <a:defRPr>
                <a:solidFill>
                  <a:schemeClr val="accent1"/>
                </a:solidFill>
              </a:defRPr>
            </a:lvl1p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userDrawn="1">
            <p:ph idx="1"/>
          </p:nvPr>
        </p:nvSpPr>
        <p:spPr>
          <a:xfrm>
            <a:off x="838200" y="1944008"/>
            <a:ext cx="10515600" cy="407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673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Section 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119574-A2B5-7749-8470-B3F1BDA0F988}"/>
              </a:ext>
            </a:extLst>
          </p:cNvPr>
          <p:cNvGrpSpPr/>
          <p:nvPr userDrawn="1"/>
        </p:nvGrpSpPr>
        <p:grpSpPr>
          <a:xfrm>
            <a:off x="0" y="768350"/>
            <a:ext cx="9744395" cy="6089650"/>
            <a:chOff x="0" y="-629503"/>
            <a:chExt cx="11981179" cy="7487503"/>
          </a:xfrm>
        </p:grpSpPr>
        <p:sp>
          <p:nvSpPr>
            <p:cNvPr id="15" name="Shape">
              <a:extLst>
                <a:ext uri="{FF2B5EF4-FFF2-40B4-BE49-F238E27FC236}">
                  <a16:creationId xmlns:a16="http://schemas.microsoft.com/office/drawing/2014/main" id="{0ACA5182-944C-824A-9962-DF2651660B5E}"/>
                </a:ext>
              </a:extLst>
            </p:cNvPr>
            <p:cNvSpPr/>
            <p:nvPr userDrawn="1"/>
          </p:nvSpPr>
          <p:spPr>
            <a:xfrm>
              <a:off x="0" y="-629503"/>
              <a:ext cx="10160000" cy="7487503"/>
            </a:xfrm>
            <a:custGeom>
              <a:avLst/>
              <a:gdLst/>
              <a:ahLst/>
              <a:cxnLst>
                <a:cxn ang="0">
                  <a:pos x="wd2" y="hd2"/>
                </a:cxn>
                <a:cxn ang="5400000">
                  <a:pos x="wd2" y="hd2"/>
                </a:cxn>
                <a:cxn ang="10800000">
                  <a:pos x="wd2" y="hd2"/>
                </a:cxn>
                <a:cxn ang="16200000">
                  <a:pos x="wd2" y="hd2"/>
                </a:cxn>
              </a:cxnLst>
              <a:rect l="0" t="0" r="r" b="b"/>
              <a:pathLst>
                <a:path w="21600" h="21489" extrusionOk="0">
                  <a:moveTo>
                    <a:pt x="21600" y="21489"/>
                  </a:moveTo>
                  <a:lnTo>
                    <a:pt x="0" y="21489"/>
                  </a:lnTo>
                  <a:lnTo>
                    <a:pt x="0" y="2517"/>
                  </a:lnTo>
                  <a:lnTo>
                    <a:pt x="19826" y="9"/>
                  </a:lnTo>
                  <a:cubicBezTo>
                    <a:pt x="20779" y="-111"/>
                    <a:pt x="21600" y="899"/>
                    <a:pt x="21600" y="2189"/>
                  </a:cubicBezTo>
                  <a:lnTo>
                    <a:pt x="21600" y="21489"/>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9092DBE8-4DEB-4D41-984C-33EDC24BDC76}"/>
                </a:ext>
              </a:extLst>
            </p:cNvPr>
            <p:cNvSpPr/>
            <p:nvPr userDrawn="1"/>
          </p:nvSpPr>
          <p:spPr>
            <a:xfrm>
              <a:off x="1257299" y="1961296"/>
              <a:ext cx="10723880" cy="1892302"/>
            </a:xfrm>
            <a:custGeom>
              <a:avLst/>
              <a:gdLst/>
              <a:ahLst/>
              <a:cxnLst>
                <a:cxn ang="0">
                  <a:pos x="wd2" y="hd2"/>
                </a:cxn>
                <a:cxn ang="5400000">
                  <a:pos x="wd2" y="hd2"/>
                </a:cxn>
                <a:cxn ang="10800000">
                  <a:pos x="wd2" y="hd2"/>
                </a:cxn>
                <a:cxn ang="16200000">
                  <a:pos x="wd2" y="hd2"/>
                </a:cxn>
              </a:cxnLst>
              <a:rect l="0" t="0" r="r" b="b"/>
              <a:pathLst>
                <a:path w="21600" h="21600" extrusionOk="0">
                  <a:moveTo>
                    <a:pt x="19694" y="21600"/>
                  </a:moveTo>
                  <a:lnTo>
                    <a:pt x="1906" y="21600"/>
                  </a:lnTo>
                  <a:cubicBezTo>
                    <a:pt x="854" y="21600"/>
                    <a:pt x="0" y="16773"/>
                    <a:pt x="0" y="10800"/>
                  </a:cubicBezTo>
                  <a:lnTo>
                    <a:pt x="0" y="10800"/>
                  </a:lnTo>
                  <a:cubicBezTo>
                    <a:pt x="0" y="4842"/>
                    <a:pt x="852" y="0"/>
                    <a:pt x="1906" y="0"/>
                  </a:cubicBezTo>
                  <a:lnTo>
                    <a:pt x="19694" y="0"/>
                  </a:lnTo>
                  <a:cubicBezTo>
                    <a:pt x="20746" y="0"/>
                    <a:pt x="21600" y="4827"/>
                    <a:pt x="21600" y="10800"/>
                  </a:cubicBezTo>
                  <a:lnTo>
                    <a:pt x="21600" y="10800"/>
                  </a:lnTo>
                  <a:cubicBezTo>
                    <a:pt x="21597" y="16773"/>
                    <a:pt x="20746" y="21600"/>
                    <a:pt x="19694"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A028C544-E661-3048-953C-731350A438AE}"/>
                </a:ext>
              </a:extLst>
            </p:cNvPr>
            <p:cNvSpPr/>
            <p:nvPr userDrawn="1"/>
          </p:nvSpPr>
          <p:spPr>
            <a:xfrm>
              <a:off x="10706100" y="2431196"/>
              <a:ext cx="678192" cy="963403"/>
            </a:xfrm>
            <a:custGeom>
              <a:avLst/>
              <a:gdLst/>
              <a:ahLst/>
              <a:cxnLst>
                <a:cxn ang="0">
                  <a:pos x="wd2" y="hd2"/>
                </a:cxn>
                <a:cxn ang="5400000">
                  <a:pos x="wd2" y="hd2"/>
                </a:cxn>
                <a:cxn ang="10800000">
                  <a:pos x="wd2" y="hd2"/>
                </a:cxn>
                <a:cxn ang="16200000">
                  <a:pos x="wd2" y="hd2"/>
                </a:cxn>
              </a:cxnLst>
              <a:rect l="0" t="0" r="r" b="b"/>
              <a:pathLst>
                <a:path w="21600" h="21531" extrusionOk="0">
                  <a:moveTo>
                    <a:pt x="4612" y="9667"/>
                  </a:moveTo>
                  <a:cubicBezTo>
                    <a:pt x="4612" y="9553"/>
                    <a:pt x="4571" y="9411"/>
                    <a:pt x="4571" y="9298"/>
                  </a:cubicBezTo>
                  <a:lnTo>
                    <a:pt x="4571" y="4245"/>
                  </a:lnTo>
                  <a:cubicBezTo>
                    <a:pt x="4571" y="3280"/>
                    <a:pt x="5016" y="2372"/>
                    <a:pt x="5784" y="1634"/>
                  </a:cubicBezTo>
                  <a:cubicBezTo>
                    <a:pt x="6189" y="1265"/>
                    <a:pt x="7038" y="1464"/>
                    <a:pt x="7038" y="1946"/>
                  </a:cubicBezTo>
                  <a:lnTo>
                    <a:pt x="7038" y="3961"/>
                  </a:lnTo>
                  <a:cubicBezTo>
                    <a:pt x="7038" y="4274"/>
                    <a:pt x="7402" y="4501"/>
                    <a:pt x="7807" y="4501"/>
                  </a:cubicBezTo>
                  <a:cubicBezTo>
                    <a:pt x="8211" y="4501"/>
                    <a:pt x="8575" y="4245"/>
                    <a:pt x="8575" y="3961"/>
                  </a:cubicBezTo>
                  <a:lnTo>
                    <a:pt x="8575" y="499"/>
                  </a:lnTo>
                  <a:cubicBezTo>
                    <a:pt x="8575" y="272"/>
                    <a:pt x="8818" y="73"/>
                    <a:pt x="9101" y="16"/>
                  </a:cubicBezTo>
                  <a:cubicBezTo>
                    <a:pt x="9101" y="16"/>
                    <a:pt x="9101" y="16"/>
                    <a:pt x="9101" y="16"/>
                  </a:cubicBezTo>
                  <a:cubicBezTo>
                    <a:pt x="9546" y="-69"/>
                    <a:pt x="9991" y="186"/>
                    <a:pt x="9991" y="499"/>
                  </a:cubicBezTo>
                  <a:lnTo>
                    <a:pt x="9991" y="3961"/>
                  </a:lnTo>
                  <a:cubicBezTo>
                    <a:pt x="9991" y="4274"/>
                    <a:pt x="10355" y="4501"/>
                    <a:pt x="10760" y="4501"/>
                  </a:cubicBezTo>
                  <a:cubicBezTo>
                    <a:pt x="11164" y="4501"/>
                    <a:pt x="11528" y="4245"/>
                    <a:pt x="11528" y="3961"/>
                  </a:cubicBezTo>
                  <a:lnTo>
                    <a:pt x="11528" y="499"/>
                  </a:lnTo>
                  <a:cubicBezTo>
                    <a:pt x="11528" y="186"/>
                    <a:pt x="11973" y="-69"/>
                    <a:pt x="12418" y="16"/>
                  </a:cubicBezTo>
                  <a:cubicBezTo>
                    <a:pt x="12418" y="16"/>
                    <a:pt x="12418" y="16"/>
                    <a:pt x="12418" y="16"/>
                  </a:cubicBezTo>
                  <a:cubicBezTo>
                    <a:pt x="12742" y="73"/>
                    <a:pt x="12944" y="272"/>
                    <a:pt x="12944" y="499"/>
                  </a:cubicBezTo>
                  <a:lnTo>
                    <a:pt x="12944" y="3961"/>
                  </a:lnTo>
                  <a:cubicBezTo>
                    <a:pt x="12944" y="4274"/>
                    <a:pt x="13308" y="4501"/>
                    <a:pt x="13712" y="4501"/>
                  </a:cubicBezTo>
                  <a:cubicBezTo>
                    <a:pt x="14157" y="4501"/>
                    <a:pt x="14481" y="4245"/>
                    <a:pt x="14481" y="3961"/>
                  </a:cubicBezTo>
                  <a:lnTo>
                    <a:pt x="14481" y="1975"/>
                  </a:lnTo>
                  <a:cubicBezTo>
                    <a:pt x="14481" y="1492"/>
                    <a:pt x="15330" y="1293"/>
                    <a:pt x="15735" y="1662"/>
                  </a:cubicBezTo>
                  <a:cubicBezTo>
                    <a:pt x="16503" y="2400"/>
                    <a:pt x="16948" y="3280"/>
                    <a:pt x="16948" y="4274"/>
                  </a:cubicBezTo>
                  <a:lnTo>
                    <a:pt x="16948" y="9326"/>
                  </a:lnTo>
                  <a:cubicBezTo>
                    <a:pt x="16948" y="9440"/>
                    <a:pt x="16948" y="9581"/>
                    <a:pt x="16908" y="9695"/>
                  </a:cubicBezTo>
                  <a:cubicBezTo>
                    <a:pt x="16624" y="11909"/>
                    <a:pt x="13834" y="13527"/>
                    <a:pt x="10719" y="13527"/>
                  </a:cubicBezTo>
                  <a:lnTo>
                    <a:pt x="10719" y="13527"/>
                  </a:lnTo>
                  <a:cubicBezTo>
                    <a:pt x="7645" y="13527"/>
                    <a:pt x="4854" y="11881"/>
                    <a:pt x="4612" y="9667"/>
                  </a:cubicBezTo>
                  <a:close/>
                  <a:moveTo>
                    <a:pt x="12540" y="17387"/>
                  </a:moveTo>
                  <a:cubicBezTo>
                    <a:pt x="17677" y="16819"/>
                    <a:pt x="21600" y="13697"/>
                    <a:pt x="21600" y="9922"/>
                  </a:cubicBezTo>
                  <a:lnTo>
                    <a:pt x="21600" y="5267"/>
                  </a:lnTo>
                  <a:cubicBezTo>
                    <a:pt x="21600" y="4870"/>
                    <a:pt x="21276" y="4472"/>
                    <a:pt x="20710" y="4359"/>
                  </a:cubicBezTo>
                  <a:cubicBezTo>
                    <a:pt x="19820" y="4160"/>
                    <a:pt x="19011" y="4614"/>
                    <a:pt x="19011" y="5210"/>
                  </a:cubicBezTo>
                  <a:lnTo>
                    <a:pt x="19011" y="9922"/>
                  </a:lnTo>
                  <a:cubicBezTo>
                    <a:pt x="19011" y="10064"/>
                    <a:pt x="19011" y="10206"/>
                    <a:pt x="18971" y="10348"/>
                  </a:cubicBezTo>
                  <a:cubicBezTo>
                    <a:pt x="18687" y="13243"/>
                    <a:pt x="15047" y="15400"/>
                    <a:pt x="10921" y="15400"/>
                  </a:cubicBezTo>
                  <a:lnTo>
                    <a:pt x="10679" y="15400"/>
                  </a:lnTo>
                  <a:cubicBezTo>
                    <a:pt x="6553" y="15400"/>
                    <a:pt x="2953" y="13243"/>
                    <a:pt x="2629" y="10348"/>
                  </a:cubicBezTo>
                  <a:cubicBezTo>
                    <a:pt x="2629" y="10206"/>
                    <a:pt x="2589" y="10064"/>
                    <a:pt x="2589" y="9922"/>
                  </a:cubicBezTo>
                  <a:lnTo>
                    <a:pt x="2589" y="5267"/>
                  </a:lnTo>
                  <a:cubicBezTo>
                    <a:pt x="2589" y="4870"/>
                    <a:pt x="2265" y="4472"/>
                    <a:pt x="1699" y="4359"/>
                  </a:cubicBezTo>
                  <a:cubicBezTo>
                    <a:pt x="809" y="4160"/>
                    <a:pt x="0" y="4614"/>
                    <a:pt x="0" y="5210"/>
                  </a:cubicBezTo>
                  <a:lnTo>
                    <a:pt x="0" y="9922"/>
                  </a:lnTo>
                  <a:cubicBezTo>
                    <a:pt x="0" y="13669"/>
                    <a:pt x="3924" y="16819"/>
                    <a:pt x="9060" y="17387"/>
                  </a:cubicBezTo>
                  <a:cubicBezTo>
                    <a:pt x="9060" y="17387"/>
                    <a:pt x="9060" y="17387"/>
                    <a:pt x="9060" y="17387"/>
                  </a:cubicBezTo>
                  <a:lnTo>
                    <a:pt x="9060" y="19118"/>
                  </a:lnTo>
                  <a:cubicBezTo>
                    <a:pt x="9060" y="19118"/>
                    <a:pt x="9060" y="19118"/>
                    <a:pt x="9060" y="19118"/>
                  </a:cubicBezTo>
                  <a:lnTo>
                    <a:pt x="3762" y="19118"/>
                  </a:lnTo>
                  <a:cubicBezTo>
                    <a:pt x="2912" y="19118"/>
                    <a:pt x="2144" y="19516"/>
                    <a:pt x="1982" y="20112"/>
                  </a:cubicBezTo>
                  <a:cubicBezTo>
                    <a:pt x="1780" y="20878"/>
                    <a:pt x="2629" y="21531"/>
                    <a:pt x="3640" y="21531"/>
                  </a:cubicBezTo>
                  <a:lnTo>
                    <a:pt x="17878" y="21531"/>
                  </a:lnTo>
                  <a:cubicBezTo>
                    <a:pt x="18849" y="21531"/>
                    <a:pt x="19618" y="20963"/>
                    <a:pt x="19577" y="20282"/>
                  </a:cubicBezTo>
                  <a:cubicBezTo>
                    <a:pt x="19537" y="19629"/>
                    <a:pt x="18687" y="19147"/>
                    <a:pt x="17757" y="19147"/>
                  </a:cubicBezTo>
                  <a:lnTo>
                    <a:pt x="12458" y="19147"/>
                  </a:lnTo>
                  <a:cubicBezTo>
                    <a:pt x="12458" y="19147"/>
                    <a:pt x="12458" y="19147"/>
                    <a:pt x="12458" y="19147"/>
                  </a:cubicBezTo>
                  <a:lnTo>
                    <a:pt x="12540" y="17387"/>
                  </a:lnTo>
                  <a:cubicBezTo>
                    <a:pt x="12540" y="17387"/>
                    <a:pt x="12540" y="17387"/>
                    <a:pt x="12540" y="1738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gr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1560786" y="2875469"/>
            <a:ext cx="6702429" cy="1539024"/>
          </a:xfrm>
        </p:spPr>
        <p:txBody>
          <a:bodyPr anchor="ctr">
            <a:normAutofit/>
          </a:bodyPr>
          <a:lstStyle>
            <a:lvl1pPr>
              <a:defRPr sz="4400">
                <a:solidFill>
                  <a:schemeClr val="accent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1560786" y="4589463"/>
            <a:ext cx="6321973"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8" name="Group 17">
            <a:extLst>
              <a:ext uri="{FF2B5EF4-FFF2-40B4-BE49-F238E27FC236}">
                <a16:creationId xmlns:a16="http://schemas.microsoft.com/office/drawing/2014/main" id="{825F7726-490E-F144-BEAF-BCE5ABFF27D8}"/>
              </a:ext>
            </a:extLst>
          </p:cNvPr>
          <p:cNvGrpSpPr/>
          <p:nvPr userDrawn="1"/>
        </p:nvGrpSpPr>
        <p:grpSpPr>
          <a:xfrm>
            <a:off x="0" y="6237768"/>
            <a:ext cx="12192000" cy="629637"/>
            <a:chOff x="0" y="6237768"/>
            <a:chExt cx="12192000" cy="629637"/>
          </a:xfrm>
        </p:grpSpPr>
        <p:sp>
          <p:nvSpPr>
            <p:cNvPr id="19" name="Shape">
              <a:extLst>
                <a:ext uri="{FF2B5EF4-FFF2-40B4-BE49-F238E27FC236}">
                  <a16:creationId xmlns:a16="http://schemas.microsoft.com/office/drawing/2014/main" id="{DF358DAD-910C-4C4B-9E4B-4CC5FCB567D2}"/>
                </a:ext>
              </a:extLst>
            </p:cNvPr>
            <p:cNvSpPr/>
            <p:nvPr/>
          </p:nvSpPr>
          <p:spPr>
            <a:xfrm>
              <a:off x="6096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6C96F48B-4F92-D846-8836-26981889D7D2}"/>
                </a:ext>
              </a:extLst>
            </p:cNvPr>
            <p:cNvSpPr/>
            <p:nvPr/>
          </p:nvSpPr>
          <p:spPr>
            <a:xfrm>
              <a:off x="3048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0536D426-C192-D746-97B7-993997F262DF}"/>
                </a:ext>
              </a:extLst>
            </p:cNvPr>
            <p:cNvSpPr/>
            <p:nvPr/>
          </p:nvSpPr>
          <p:spPr>
            <a:xfrm>
              <a:off x="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2EE8D323-610C-9F42-820B-0373D880EC14}"/>
                </a:ext>
              </a:extLst>
            </p:cNvPr>
            <p:cNvSpPr/>
            <p:nvPr/>
          </p:nvSpPr>
          <p:spPr>
            <a:xfrm>
              <a:off x="0" y="6237768"/>
              <a:ext cx="3048001" cy="629637"/>
            </a:xfrm>
            <a:custGeom>
              <a:avLst/>
              <a:gdLst/>
              <a:ahLst/>
              <a:cxnLst>
                <a:cxn ang="0">
                  <a:pos x="wd2" y="hd2"/>
                </a:cxn>
                <a:cxn ang="5400000">
                  <a:pos x="wd2" y="hd2"/>
                </a:cxn>
                <a:cxn ang="10800000">
                  <a:pos x="wd2" y="hd2"/>
                </a:cxn>
                <a:cxn ang="16200000">
                  <a:pos x="wd2" y="hd2"/>
                </a:cxn>
              </a:cxnLst>
              <a:rect l="0" t="0" r="r" b="b"/>
              <a:pathLst>
                <a:path w="21600" h="21216" extrusionOk="0">
                  <a:moveTo>
                    <a:pt x="19825" y="33"/>
                  </a:moveTo>
                  <a:lnTo>
                    <a:pt x="0" y="10175"/>
                  </a:lnTo>
                  <a:lnTo>
                    <a:pt x="0" y="21216"/>
                  </a:lnTo>
                  <a:lnTo>
                    <a:pt x="21600" y="21216"/>
                  </a:lnTo>
                  <a:lnTo>
                    <a:pt x="21600" y="7704"/>
                  </a:lnTo>
                  <a:cubicBezTo>
                    <a:pt x="21600" y="3179"/>
                    <a:pt x="20776" y="-384"/>
                    <a:pt x="19825" y="33"/>
                  </a:cubicBezTo>
                  <a:close/>
                </a:path>
              </a:pathLst>
            </a:custGeom>
            <a:solidFill>
              <a:schemeClr val="tx1">
                <a:lumMod val="40000"/>
                <a:lumOff val="60000"/>
              </a:schemeClr>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6263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losin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2212848" y="5148262"/>
            <a:ext cx="7158903" cy="9413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Picture Placeholder 15">
            <a:extLst>
              <a:ext uri="{FF2B5EF4-FFF2-40B4-BE49-F238E27FC236}">
                <a16:creationId xmlns:a16="http://schemas.microsoft.com/office/drawing/2014/main" id="{33CC49E4-6647-47F5-895A-9CFC416CE1C4}"/>
              </a:ext>
            </a:extLst>
          </p:cNvPr>
          <p:cNvSpPr>
            <a:spLocks noGrp="1"/>
          </p:cNvSpPr>
          <p:nvPr>
            <p:ph type="pic" sz="quarter" idx="13"/>
          </p:nvPr>
        </p:nvSpPr>
        <p:spPr>
          <a:xfrm>
            <a:off x="10408784" y="652440"/>
            <a:ext cx="1333500" cy="1333500"/>
          </a:xfrm>
          <a:prstGeom prst="ellipse">
            <a:avLst/>
          </a:prstGeom>
          <a:solidFill>
            <a:schemeClr val="accent5"/>
          </a:solidFill>
        </p:spPr>
        <p:txBody>
          <a:bodyPr>
            <a:normAutofit/>
          </a:bodyPr>
          <a:lstStyle>
            <a:lvl1pPr>
              <a:defRPr sz="1400"/>
            </a:lvl1pPr>
          </a:lstStyle>
          <a:p>
            <a:r>
              <a:rPr lang="en-US"/>
              <a:t>Click icon to add picture</a:t>
            </a:r>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10224634" y="2065353"/>
            <a:ext cx="1701800" cy="290665"/>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10224634" y="2379234"/>
            <a:ext cx="1701800" cy="290665"/>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10224634" y="2693115"/>
            <a:ext cx="1701800" cy="290665"/>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19" name="Shape">
            <a:extLst>
              <a:ext uri="{FF2B5EF4-FFF2-40B4-BE49-F238E27FC236}">
                <a16:creationId xmlns:a16="http://schemas.microsoft.com/office/drawing/2014/main" id="{41DA1FE7-B89F-0040-A563-46330CE1CF58}"/>
              </a:ext>
            </a:extLst>
          </p:cNvPr>
          <p:cNvSpPr/>
          <p:nvPr userDrawn="1"/>
        </p:nvSpPr>
        <p:spPr>
          <a:xfrm>
            <a:off x="1686961" y="3363816"/>
            <a:ext cx="8721823" cy="1539025"/>
          </a:xfrm>
          <a:custGeom>
            <a:avLst/>
            <a:gdLst/>
            <a:ahLst/>
            <a:cxnLst>
              <a:cxn ang="0">
                <a:pos x="wd2" y="hd2"/>
              </a:cxn>
              <a:cxn ang="5400000">
                <a:pos x="wd2" y="hd2"/>
              </a:cxn>
              <a:cxn ang="10800000">
                <a:pos x="wd2" y="hd2"/>
              </a:cxn>
              <a:cxn ang="16200000">
                <a:pos x="wd2" y="hd2"/>
              </a:cxn>
            </a:cxnLst>
            <a:rect l="0" t="0" r="r" b="b"/>
            <a:pathLst>
              <a:path w="21600" h="21600" extrusionOk="0">
                <a:moveTo>
                  <a:pt x="19694" y="21600"/>
                </a:moveTo>
                <a:lnTo>
                  <a:pt x="1906" y="21600"/>
                </a:lnTo>
                <a:cubicBezTo>
                  <a:pt x="854" y="21600"/>
                  <a:pt x="0" y="16773"/>
                  <a:pt x="0" y="10800"/>
                </a:cubicBezTo>
                <a:lnTo>
                  <a:pt x="0" y="10800"/>
                </a:lnTo>
                <a:cubicBezTo>
                  <a:pt x="0" y="4842"/>
                  <a:pt x="852" y="0"/>
                  <a:pt x="1906" y="0"/>
                </a:cubicBezTo>
                <a:lnTo>
                  <a:pt x="19694" y="0"/>
                </a:lnTo>
                <a:cubicBezTo>
                  <a:pt x="20746" y="0"/>
                  <a:pt x="21600" y="4827"/>
                  <a:pt x="21600" y="10800"/>
                </a:cubicBezTo>
                <a:lnTo>
                  <a:pt x="21600" y="10800"/>
                </a:lnTo>
                <a:cubicBezTo>
                  <a:pt x="21597" y="16773"/>
                  <a:pt x="20746" y="21600"/>
                  <a:pt x="19694"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64C40653-579E-A744-9153-529410597289}"/>
              </a:ext>
            </a:extLst>
          </p:cNvPr>
          <p:cNvSpPr/>
          <p:nvPr userDrawn="1"/>
        </p:nvSpPr>
        <p:spPr>
          <a:xfrm>
            <a:off x="9371751" y="3745990"/>
            <a:ext cx="551579" cy="783544"/>
          </a:xfrm>
          <a:custGeom>
            <a:avLst/>
            <a:gdLst/>
            <a:ahLst/>
            <a:cxnLst>
              <a:cxn ang="0">
                <a:pos x="wd2" y="hd2"/>
              </a:cxn>
              <a:cxn ang="5400000">
                <a:pos x="wd2" y="hd2"/>
              </a:cxn>
              <a:cxn ang="10800000">
                <a:pos x="wd2" y="hd2"/>
              </a:cxn>
              <a:cxn ang="16200000">
                <a:pos x="wd2" y="hd2"/>
              </a:cxn>
            </a:cxnLst>
            <a:rect l="0" t="0" r="r" b="b"/>
            <a:pathLst>
              <a:path w="21600" h="21531" extrusionOk="0">
                <a:moveTo>
                  <a:pt x="4612" y="9667"/>
                </a:moveTo>
                <a:cubicBezTo>
                  <a:pt x="4612" y="9553"/>
                  <a:pt x="4571" y="9411"/>
                  <a:pt x="4571" y="9298"/>
                </a:cubicBezTo>
                <a:lnTo>
                  <a:pt x="4571" y="4245"/>
                </a:lnTo>
                <a:cubicBezTo>
                  <a:pt x="4571" y="3280"/>
                  <a:pt x="5016" y="2372"/>
                  <a:pt x="5784" y="1634"/>
                </a:cubicBezTo>
                <a:cubicBezTo>
                  <a:pt x="6189" y="1265"/>
                  <a:pt x="7038" y="1464"/>
                  <a:pt x="7038" y="1946"/>
                </a:cubicBezTo>
                <a:lnTo>
                  <a:pt x="7038" y="3961"/>
                </a:lnTo>
                <a:cubicBezTo>
                  <a:pt x="7038" y="4274"/>
                  <a:pt x="7402" y="4501"/>
                  <a:pt x="7807" y="4501"/>
                </a:cubicBezTo>
                <a:cubicBezTo>
                  <a:pt x="8211" y="4501"/>
                  <a:pt x="8575" y="4245"/>
                  <a:pt x="8575" y="3961"/>
                </a:cubicBezTo>
                <a:lnTo>
                  <a:pt x="8575" y="499"/>
                </a:lnTo>
                <a:cubicBezTo>
                  <a:pt x="8575" y="272"/>
                  <a:pt x="8818" y="73"/>
                  <a:pt x="9101" y="16"/>
                </a:cubicBezTo>
                <a:cubicBezTo>
                  <a:pt x="9101" y="16"/>
                  <a:pt x="9101" y="16"/>
                  <a:pt x="9101" y="16"/>
                </a:cubicBezTo>
                <a:cubicBezTo>
                  <a:pt x="9546" y="-69"/>
                  <a:pt x="9991" y="186"/>
                  <a:pt x="9991" y="499"/>
                </a:cubicBezTo>
                <a:lnTo>
                  <a:pt x="9991" y="3961"/>
                </a:lnTo>
                <a:cubicBezTo>
                  <a:pt x="9991" y="4274"/>
                  <a:pt x="10355" y="4501"/>
                  <a:pt x="10760" y="4501"/>
                </a:cubicBezTo>
                <a:cubicBezTo>
                  <a:pt x="11164" y="4501"/>
                  <a:pt x="11528" y="4245"/>
                  <a:pt x="11528" y="3961"/>
                </a:cubicBezTo>
                <a:lnTo>
                  <a:pt x="11528" y="499"/>
                </a:lnTo>
                <a:cubicBezTo>
                  <a:pt x="11528" y="186"/>
                  <a:pt x="11973" y="-69"/>
                  <a:pt x="12418" y="16"/>
                </a:cubicBezTo>
                <a:cubicBezTo>
                  <a:pt x="12418" y="16"/>
                  <a:pt x="12418" y="16"/>
                  <a:pt x="12418" y="16"/>
                </a:cubicBezTo>
                <a:cubicBezTo>
                  <a:pt x="12742" y="73"/>
                  <a:pt x="12944" y="272"/>
                  <a:pt x="12944" y="499"/>
                </a:cubicBezTo>
                <a:lnTo>
                  <a:pt x="12944" y="3961"/>
                </a:lnTo>
                <a:cubicBezTo>
                  <a:pt x="12944" y="4274"/>
                  <a:pt x="13308" y="4501"/>
                  <a:pt x="13712" y="4501"/>
                </a:cubicBezTo>
                <a:cubicBezTo>
                  <a:pt x="14157" y="4501"/>
                  <a:pt x="14481" y="4245"/>
                  <a:pt x="14481" y="3961"/>
                </a:cubicBezTo>
                <a:lnTo>
                  <a:pt x="14481" y="1975"/>
                </a:lnTo>
                <a:cubicBezTo>
                  <a:pt x="14481" y="1492"/>
                  <a:pt x="15330" y="1293"/>
                  <a:pt x="15735" y="1662"/>
                </a:cubicBezTo>
                <a:cubicBezTo>
                  <a:pt x="16503" y="2400"/>
                  <a:pt x="16948" y="3280"/>
                  <a:pt x="16948" y="4274"/>
                </a:cubicBezTo>
                <a:lnTo>
                  <a:pt x="16948" y="9326"/>
                </a:lnTo>
                <a:cubicBezTo>
                  <a:pt x="16948" y="9440"/>
                  <a:pt x="16948" y="9581"/>
                  <a:pt x="16908" y="9695"/>
                </a:cubicBezTo>
                <a:cubicBezTo>
                  <a:pt x="16624" y="11909"/>
                  <a:pt x="13834" y="13527"/>
                  <a:pt x="10719" y="13527"/>
                </a:cubicBezTo>
                <a:lnTo>
                  <a:pt x="10719" y="13527"/>
                </a:lnTo>
                <a:cubicBezTo>
                  <a:pt x="7645" y="13527"/>
                  <a:pt x="4854" y="11881"/>
                  <a:pt x="4612" y="9667"/>
                </a:cubicBezTo>
                <a:close/>
                <a:moveTo>
                  <a:pt x="12540" y="17387"/>
                </a:moveTo>
                <a:cubicBezTo>
                  <a:pt x="17677" y="16819"/>
                  <a:pt x="21600" y="13697"/>
                  <a:pt x="21600" y="9922"/>
                </a:cubicBezTo>
                <a:lnTo>
                  <a:pt x="21600" y="5267"/>
                </a:lnTo>
                <a:cubicBezTo>
                  <a:pt x="21600" y="4870"/>
                  <a:pt x="21276" y="4472"/>
                  <a:pt x="20710" y="4359"/>
                </a:cubicBezTo>
                <a:cubicBezTo>
                  <a:pt x="19820" y="4160"/>
                  <a:pt x="19011" y="4614"/>
                  <a:pt x="19011" y="5210"/>
                </a:cubicBezTo>
                <a:lnTo>
                  <a:pt x="19011" y="9922"/>
                </a:lnTo>
                <a:cubicBezTo>
                  <a:pt x="19011" y="10064"/>
                  <a:pt x="19011" y="10206"/>
                  <a:pt x="18971" y="10348"/>
                </a:cubicBezTo>
                <a:cubicBezTo>
                  <a:pt x="18687" y="13243"/>
                  <a:pt x="15047" y="15400"/>
                  <a:pt x="10921" y="15400"/>
                </a:cubicBezTo>
                <a:lnTo>
                  <a:pt x="10679" y="15400"/>
                </a:lnTo>
                <a:cubicBezTo>
                  <a:pt x="6553" y="15400"/>
                  <a:pt x="2953" y="13243"/>
                  <a:pt x="2629" y="10348"/>
                </a:cubicBezTo>
                <a:cubicBezTo>
                  <a:pt x="2629" y="10206"/>
                  <a:pt x="2589" y="10064"/>
                  <a:pt x="2589" y="9922"/>
                </a:cubicBezTo>
                <a:lnTo>
                  <a:pt x="2589" y="5267"/>
                </a:lnTo>
                <a:cubicBezTo>
                  <a:pt x="2589" y="4870"/>
                  <a:pt x="2265" y="4472"/>
                  <a:pt x="1699" y="4359"/>
                </a:cubicBezTo>
                <a:cubicBezTo>
                  <a:pt x="809" y="4160"/>
                  <a:pt x="0" y="4614"/>
                  <a:pt x="0" y="5210"/>
                </a:cubicBezTo>
                <a:lnTo>
                  <a:pt x="0" y="9922"/>
                </a:lnTo>
                <a:cubicBezTo>
                  <a:pt x="0" y="13669"/>
                  <a:pt x="3924" y="16819"/>
                  <a:pt x="9060" y="17387"/>
                </a:cubicBezTo>
                <a:cubicBezTo>
                  <a:pt x="9060" y="17387"/>
                  <a:pt x="9060" y="17387"/>
                  <a:pt x="9060" y="17387"/>
                </a:cubicBezTo>
                <a:lnTo>
                  <a:pt x="9060" y="19118"/>
                </a:lnTo>
                <a:cubicBezTo>
                  <a:pt x="9060" y="19118"/>
                  <a:pt x="9060" y="19118"/>
                  <a:pt x="9060" y="19118"/>
                </a:cubicBezTo>
                <a:lnTo>
                  <a:pt x="3762" y="19118"/>
                </a:lnTo>
                <a:cubicBezTo>
                  <a:pt x="2912" y="19118"/>
                  <a:pt x="2144" y="19516"/>
                  <a:pt x="1982" y="20112"/>
                </a:cubicBezTo>
                <a:cubicBezTo>
                  <a:pt x="1780" y="20878"/>
                  <a:pt x="2629" y="21531"/>
                  <a:pt x="3640" y="21531"/>
                </a:cubicBezTo>
                <a:lnTo>
                  <a:pt x="17878" y="21531"/>
                </a:lnTo>
                <a:cubicBezTo>
                  <a:pt x="18849" y="21531"/>
                  <a:pt x="19618" y="20963"/>
                  <a:pt x="19577" y="20282"/>
                </a:cubicBezTo>
                <a:cubicBezTo>
                  <a:pt x="19537" y="19629"/>
                  <a:pt x="18687" y="19147"/>
                  <a:pt x="17757" y="19147"/>
                </a:cubicBezTo>
                <a:lnTo>
                  <a:pt x="12458" y="19147"/>
                </a:lnTo>
                <a:cubicBezTo>
                  <a:pt x="12458" y="19147"/>
                  <a:pt x="12458" y="19147"/>
                  <a:pt x="12458" y="19147"/>
                </a:cubicBezTo>
                <a:lnTo>
                  <a:pt x="12540" y="17387"/>
                </a:lnTo>
                <a:cubicBezTo>
                  <a:pt x="12540" y="17387"/>
                  <a:pt x="12540" y="17387"/>
                  <a:pt x="12540" y="17387"/>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2268670" y="3363816"/>
            <a:ext cx="7103081" cy="1508245"/>
          </a:xfrm>
        </p:spPr>
        <p:txBody>
          <a:bodyPr anchor="ctr"/>
          <a:lstStyle>
            <a:lvl1pPr>
              <a:defRPr sz="6000">
                <a:solidFill>
                  <a:schemeClr val="tx1">
                    <a:lumMod val="7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63798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lor and Typograph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897C59-303D-43EB-830D-58B293D336AC}"/>
              </a:ext>
            </a:extLst>
          </p:cNvPr>
          <p:cNvGrpSpPr/>
          <p:nvPr userDrawn="1"/>
        </p:nvGrpSpPr>
        <p:grpSpPr>
          <a:xfrm>
            <a:off x="838199" y="1830763"/>
            <a:ext cx="10515602" cy="1741127"/>
            <a:chOff x="838199" y="1830763"/>
            <a:chExt cx="10515602" cy="1741127"/>
          </a:xfrm>
        </p:grpSpPr>
        <p:sp>
          <p:nvSpPr>
            <p:cNvPr id="175" name="Rectangle 174">
              <a:extLst>
                <a:ext uri="{FF2B5EF4-FFF2-40B4-BE49-F238E27FC236}">
                  <a16:creationId xmlns:a16="http://schemas.microsoft.com/office/drawing/2014/main" id="{4460574F-0FFA-4AF4-9268-D077C9C57D58}"/>
                </a:ext>
              </a:extLst>
            </p:cNvPr>
            <p:cNvSpPr/>
            <p:nvPr userDrawn="1"/>
          </p:nvSpPr>
          <p:spPr>
            <a:xfrm>
              <a:off x="838199" y="1830763"/>
              <a:ext cx="894312" cy="174112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4" name="Rectangle 173">
              <a:extLst>
                <a:ext uri="{FF2B5EF4-FFF2-40B4-BE49-F238E27FC236}">
                  <a16:creationId xmlns:a16="http://schemas.microsoft.com/office/drawing/2014/main" id="{E9AEC03B-EFBC-451C-9889-555B420B787B}"/>
                </a:ext>
              </a:extLst>
            </p:cNvPr>
            <p:cNvSpPr/>
            <p:nvPr userDrawn="1"/>
          </p:nvSpPr>
          <p:spPr>
            <a:xfrm>
              <a:off x="838199" y="1830763"/>
              <a:ext cx="894312" cy="15513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3" name="Rectangle 172">
              <a:extLst>
                <a:ext uri="{FF2B5EF4-FFF2-40B4-BE49-F238E27FC236}">
                  <a16:creationId xmlns:a16="http://schemas.microsoft.com/office/drawing/2014/main" id="{12504A8F-A26B-43AF-BF89-2621FF0CE3CD}"/>
                </a:ext>
              </a:extLst>
            </p:cNvPr>
            <p:cNvSpPr/>
            <p:nvPr userDrawn="1"/>
          </p:nvSpPr>
          <p:spPr>
            <a:xfrm>
              <a:off x="838199" y="1830763"/>
              <a:ext cx="894312" cy="136148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2" name="Rectangle 171">
              <a:extLst>
                <a:ext uri="{FF2B5EF4-FFF2-40B4-BE49-F238E27FC236}">
                  <a16:creationId xmlns:a16="http://schemas.microsoft.com/office/drawing/2014/main" id="{F7726C56-B942-4400-8CE0-069969802448}"/>
                </a:ext>
              </a:extLst>
            </p:cNvPr>
            <p:cNvSpPr/>
            <p:nvPr userDrawn="1"/>
          </p:nvSpPr>
          <p:spPr>
            <a:xfrm>
              <a:off x="838199" y="1830763"/>
              <a:ext cx="894312" cy="117166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1" name="Rectangle 170">
              <a:extLst>
                <a:ext uri="{FF2B5EF4-FFF2-40B4-BE49-F238E27FC236}">
                  <a16:creationId xmlns:a16="http://schemas.microsoft.com/office/drawing/2014/main" id="{DAE760DB-698E-4688-BBAF-49FD684C7AFD}"/>
                </a:ext>
              </a:extLst>
            </p:cNvPr>
            <p:cNvSpPr/>
            <p:nvPr userDrawn="1"/>
          </p:nvSpPr>
          <p:spPr>
            <a:xfrm>
              <a:off x="838199" y="1830763"/>
              <a:ext cx="894312" cy="981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0" name="Rectangle 169">
              <a:extLst>
                <a:ext uri="{FF2B5EF4-FFF2-40B4-BE49-F238E27FC236}">
                  <a16:creationId xmlns:a16="http://schemas.microsoft.com/office/drawing/2014/main" id="{72A9A194-717A-430D-B418-44C0B8F1A4C3}"/>
                </a:ext>
              </a:extLst>
            </p:cNvPr>
            <p:cNvSpPr/>
            <p:nvPr userDrawn="1"/>
          </p:nvSpPr>
          <p:spPr>
            <a:xfrm>
              <a:off x="838200" y="1830763"/>
              <a:ext cx="894312" cy="7882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79" name="Rectangle 178">
              <a:extLst>
                <a:ext uri="{FF2B5EF4-FFF2-40B4-BE49-F238E27FC236}">
                  <a16:creationId xmlns:a16="http://schemas.microsoft.com/office/drawing/2014/main" id="{E915F52A-A44F-4FB1-A1A1-1A513475EFE8}"/>
                </a:ext>
              </a:extLst>
            </p:cNvPr>
            <p:cNvSpPr/>
            <p:nvPr userDrawn="1"/>
          </p:nvSpPr>
          <p:spPr>
            <a:xfrm>
              <a:off x="1907231" y="1830763"/>
              <a:ext cx="894312" cy="1741127"/>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0" name="Rectangle 179">
              <a:extLst>
                <a:ext uri="{FF2B5EF4-FFF2-40B4-BE49-F238E27FC236}">
                  <a16:creationId xmlns:a16="http://schemas.microsoft.com/office/drawing/2014/main" id="{6034C492-58E9-4550-B83D-E33D2B2217E6}"/>
                </a:ext>
              </a:extLst>
            </p:cNvPr>
            <p:cNvSpPr/>
            <p:nvPr userDrawn="1"/>
          </p:nvSpPr>
          <p:spPr>
            <a:xfrm>
              <a:off x="1907231" y="1830763"/>
              <a:ext cx="894312" cy="155130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1" name="Rectangle 180">
              <a:extLst>
                <a:ext uri="{FF2B5EF4-FFF2-40B4-BE49-F238E27FC236}">
                  <a16:creationId xmlns:a16="http://schemas.microsoft.com/office/drawing/2014/main" id="{F92FB454-2844-432A-897E-609CA7D5AB13}"/>
                </a:ext>
              </a:extLst>
            </p:cNvPr>
            <p:cNvSpPr/>
            <p:nvPr userDrawn="1"/>
          </p:nvSpPr>
          <p:spPr>
            <a:xfrm>
              <a:off x="1907231" y="1830763"/>
              <a:ext cx="894312" cy="1361486"/>
            </a:xfrm>
            <a:prstGeom prst="rect">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2" name="Rectangle 181">
              <a:extLst>
                <a:ext uri="{FF2B5EF4-FFF2-40B4-BE49-F238E27FC236}">
                  <a16:creationId xmlns:a16="http://schemas.microsoft.com/office/drawing/2014/main" id="{DFE585D9-1B79-4D2C-BE24-8DD53BF2D43D}"/>
                </a:ext>
              </a:extLst>
            </p:cNvPr>
            <p:cNvSpPr/>
            <p:nvPr userDrawn="1"/>
          </p:nvSpPr>
          <p:spPr>
            <a:xfrm>
              <a:off x="1907231" y="1830763"/>
              <a:ext cx="894312" cy="1171666"/>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3" name="Rectangle 182">
              <a:extLst>
                <a:ext uri="{FF2B5EF4-FFF2-40B4-BE49-F238E27FC236}">
                  <a16:creationId xmlns:a16="http://schemas.microsoft.com/office/drawing/2014/main" id="{7CA650B9-D80A-4F55-849B-9B9229BAB7AB}"/>
                </a:ext>
              </a:extLst>
            </p:cNvPr>
            <p:cNvSpPr/>
            <p:nvPr userDrawn="1"/>
          </p:nvSpPr>
          <p:spPr>
            <a:xfrm>
              <a:off x="1907231" y="1830763"/>
              <a:ext cx="894312" cy="981846"/>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4" name="Rectangle 183">
              <a:extLst>
                <a:ext uri="{FF2B5EF4-FFF2-40B4-BE49-F238E27FC236}">
                  <a16:creationId xmlns:a16="http://schemas.microsoft.com/office/drawing/2014/main" id="{212A3E8F-2036-4425-950A-9DDCE99E48E2}"/>
                </a:ext>
              </a:extLst>
            </p:cNvPr>
            <p:cNvSpPr/>
            <p:nvPr userDrawn="1"/>
          </p:nvSpPr>
          <p:spPr>
            <a:xfrm>
              <a:off x="1907232" y="1830763"/>
              <a:ext cx="894312" cy="7882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6" name="Rectangle 185">
              <a:extLst>
                <a:ext uri="{FF2B5EF4-FFF2-40B4-BE49-F238E27FC236}">
                  <a16:creationId xmlns:a16="http://schemas.microsoft.com/office/drawing/2014/main" id="{F8D77422-E1EF-442A-B883-288DFB42AC7A}"/>
                </a:ext>
              </a:extLst>
            </p:cNvPr>
            <p:cNvSpPr/>
            <p:nvPr userDrawn="1"/>
          </p:nvSpPr>
          <p:spPr>
            <a:xfrm>
              <a:off x="2976263" y="1830763"/>
              <a:ext cx="894312" cy="1741127"/>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7" name="Rectangle 186">
              <a:extLst>
                <a:ext uri="{FF2B5EF4-FFF2-40B4-BE49-F238E27FC236}">
                  <a16:creationId xmlns:a16="http://schemas.microsoft.com/office/drawing/2014/main" id="{F5A5458A-8CAB-46ED-A597-7A9BC874E064}"/>
                </a:ext>
              </a:extLst>
            </p:cNvPr>
            <p:cNvSpPr/>
            <p:nvPr userDrawn="1"/>
          </p:nvSpPr>
          <p:spPr>
            <a:xfrm>
              <a:off x="2976263" y="1830763"/>
              <a:ext cx="894312" cy="1551307"/>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8" name="Rectangle 187">
              <a:extLst>
                <a:ext uri="{FF2B5EF4-FFF2-40B4-BE49-F238E27FC236}">
                  <a16:creationId xmlns:a16="http://schemas.microsoft.com/office/drawing/2014/main" id="{129FB0AE-0FE9-4E47-89E1-28A56DFEFD44}"/>
                </a:ext>
              </a:extLst>
            </p:cNvPr>
            <p:cNvSpPr/>
            <p:nvPr userDrawn="1"/>
          </p:nvSpPr>
          <p:spPr>
            <a:xfrm>
              <a:off x="2976263" y="1830763"/>
              <a:ext cx="894312" cy="1361486"/>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89" name="Rectangle 188">
              <a:extLst>
                <a:ext uri="{FF2B5EF4-FFF2-40B4-BE49-F238E27FC236}">
                  <a16:creationId xmlns:a16="http://schemas.microsoft.com/office/drawing/2014/main" id="{8DCBA888-FF6F-4E0D-AD60-DA0D78CD05D1}"/>
                </a:ext>
              </a:extLst>
            </p:cNvPr>
            <p:cNvSpPr/>
            <p:nvPr userDrawn="1"/>
          </p:nvSpPr>
          <p:spPr>
            <a:xfrm>
              <a:off x="2976263" y="1830763"/>
              <a:ext cx="894312" cy="117166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0" name="Rectangle 189">
              <a:extLst>
                <a:ext uri="{FF2B5EF4-FFF2-40B4-BE49-F238E27FC236}">
                  <a16:creationId xmlns:a16="http://schemas.microsoft.com/office/drawing/2014/main" id="{F9271256-F951-4086-8A3B-C91C2291A176}"/>
                </a:ext>
              </a:extLst>
            </p:cNvPr>
            <p:cNvSpPr/>
            <p:nvPr userDrawn="1"/>
          </p:nvSpPr>
          <p:spPr>
            <a:xfrm>
              <a:off x="2976263" y="1830763"/>
              <a:ext cx="894312" cy="98184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1" name="Rectangle 190">
              <a:extLst>
                <a:ext uri="{FF2B5EF4-FFF2-40B4-BE49-F238E27FC236}">
                  <a16:creationId xmlns:a16="http://schemas.microsoft.com/office/drawing/2014/main" id="{27D18AA1-C449-4778-A01C-5FEFF6D4B6F0}"/>
                </a:ext>
              </a:extLst>
            </p:cNvPr>
            <p:cNvSpPr/>
            <p:nvPr userDrawn="1"/>
          </p:nvSpPr>
          <p:spPr>
            <a:xfrm>
              <a:off x="2976264" y="1830763"/>
              <a:ext cx="894312" cy="7882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3" name="Rectangle 192">
              <a:extLst>
                <a:ext uri="{FF2B5EF4-FFF2-40B4-BE49-F238E27FC236}">
                  <a16:creationId xmlns:a16="http://schemas.microsoft.com/office/drawing/2014/main" id="{507DEC82-2EA5-41B4-BBE2-03D513A6990F}"/>
                </a:ext>
              </a:extLst>
            </p:cNvPr>
            <p:cNvSpPr/>
            <p:nvPr userDrawn="1"/>
          </p:nvSpPr>
          <p:spPr>
            <a:xfrm>
              <a:off x="4045295" y="1830763"/>
              <a:ext cx="894312" cy="1741127"/>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4" name="Rectangle 193">
              <a:extLst>
                <a:ext uri="{FF2B5EF4-FFF2-40B4-BE49-F238E27FC236}">
                  <a16:creationId xmlns:a16="http://schemas.microsoft.com/office/drawing/2014/main" id="{CC3C8386-1A37-4F90-9D5F-F552F6BD3D6B}"/>
                </a:ext>
              </a:extLst>
            </p:cNvPr>
            <p:cNvSpPr/>
            <p:nvPr userDrawn="1"/>
          </p:nvSpPr>
          <p:spPr>
            <a:xfrm>
              <a:off x="4045295" y="1830763"/>
              <a:ext cx="894312" cy="15513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5" name="Rectangle 194">
              <a:extLst>
                <a:ext uri="{FF2B5EF4-FFF2-40B4-BE49-F238E27FC236}">
                  <a16:creationId xmlns:a16="http://schemas.microsoft.com/office/drawing/2014/main" id="{20C96B97-602D-4FB6-83FA-5F537C10D957}"/>
                </a:ext>
              </a:extLst>
            </p:cNvPr>
            <p:cNvSpPr/>
            <p:nvPr userDrawn="1"/>
          </p:nvSpPr>
          <p:spPr>
            <a:xfrm>
              <a:off x="4045295" y="1830763"/>
              <a:ext cx="894312" cy="136148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6" name="Rectangle 195">
              <a:extLst>
                <a:ext uri="{FF2B5EF4-FFF2-40B4-BE49-F238E27FC236}">
                  <a16:creationId xmlns:a16="http://schemas.microsoft.com/office/drawing/2014/main" id="{C78EB1C9-B967-4BCF-BA1F-F62AD5830A83}"/>
                </a:ext>
              </a:extLst>
            </p:cNvPr>
            <p:cNvSpPr/>
            <p:nvPr userDrawn="1"/>
          </p:nvSpPr>
          <p:spPr>
            <a:xfrm>
              <a:off x="4045295" y="1830763"/>
              <a:ext cx="894312" cy="117166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7" name="Rectangle 196">
              <a:extLst>
                <a:ext uri="{FF2B5EF4-FFF2-40B4-BE49-F238E27FC236}">
                  <a16:creationId xmlns:a16="http://schemas.microsoft.com/office/drawing/2014/main" id="{530AF99D-4A64-462C-8DC1-2AFD50700E78}"/>
                </a:ext>
              </a:extLst>
            </p:cNvPr>
            <p:cNvSpPr/>
            <p:nvPr userDrawn="1"/>
          </p:nvSpPr>
          <p:spPr>
            <a:xfrm>
              <a:off x="4045295" y="1830763"/>
              <a:ext cx="894312" cy="98184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198" name="Rectangle 197">
              <a:extLst>
                <a:ext uri="{FF2B5EF4-FFF2-40B4-BE49-F238E27FC236}">
                  <a16:creationId xmlns:a16="http://schemas.microsoft.com/office/drawing/2014/main" id="{251EE8AC-B14F-4016-B318-3215BFA74576}"/>
                </a:ext>
              </a:extLst>
            </p:cNvPr>
            <p:cNvSpPr/>
            <p:nvPr userDrawn="1"/>
          </p:nvSpPr>
          <p:spPr>
            <a:xfrm>
              <a:off x="4045296" y="1830763"/>
              <a:ext cx="894312" cy="7882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0" name="Rectangle 199">
              <a:extLst>
                <a:ext uri="{FF2B5EF4-FFF2-40B4-BE49-F238E27FC236}">
                  <a16:creationId xmlns:a16="http://schemas.microsoft.com/office/drawing/2014/main" id="{DB3EFE93-C789-4C06-AE63-48F21F3F0562}"/>
                </a:ext>
              </a:extLst>
            </p:cNvPr>
            <p:cNvSpPr/>
            <p:nvPr userDrawn="1"/>
          </p:nvSpPr>
          <p:spPr>
            <a:xfrm>
              <a:off x="5114327" y="1830763"/>
              <a:ext cx="894312" cy="174112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1" name="Rectangle 200">
              <a:extLst>
                <a:ext uri="{FF2B5EF4-FFF2-40B4-BE49-F238E27FC236}">
                  <a16:creationId xmlns:a16="http://schemas.microsoft.com/office/drawing/2014/main" id="{C159A26F-3E35-43ED-9527-94575D015CF9}"/>
                </a:ext>
              </a:extLst>
            </p:cNvPr>
            <p:cNvSpPr/>
            <p:nvPr userDrawn="1"/>
          </p:nvSpPr>
          <p:spPr>
            <a:xfrm>
              <a:off x="5114327" y="1830763"/>
              <a:ext cx="894312" cy="155130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2" name="Rectangle 201">
              <a:extLst>
                <a:ext uri="{FF2B5EF4-FFF2-40B4-BE49-F238E27FC236}">
                  <a16:creationId xmlns:a16="http://schemas.microsoft.com/office/drawing/2014/main" id="{197FEBE6-4234-4233-9AAC-C966B38A457C}"/>
                </a:ext>
              </a:extLst>
            </p:cNvPr>
            <p:cNvSpPr/>
            <p:nvPr userDrawn="1"/>
          </p:nvSpPr>
          <p:spPr>
            <a:xfrm>
              <a:off x="5114327" y="1830763"/>
              <a:ext cx="894312" cy="136148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3" name="Rectangle 202">
              <a:extLst>
                <a:ext uri="{FF2B5EF4-FFF2-40B4-BE49-F238E27FC236}">
                  <a16:creationId xmlns:a16="http://schemas.microsoft.com/office/drawing/2014/main" id="{4A6CCAEB-B0B2-4918-BF93-14B428F71030}"/>
                </a:ext>
              </a:extLst>
            </p:cNvPr>
            <p:cNvSpPr/>
            <p:nvPr userDrawn="1"/>
          </p:nvSpPr>
          <p:spPr>
            <a:xfrm>
              <a:off x="5114327" y="1830763"/>
              <a:ext cx="894312" cy="1171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4" name="Rectangle 203">
              <a:extLst>
                <a:ext uri="{FF2B5EF4-FFF2-40B4-BE49-F238E27FC236}">
                  <a16:creationId xmlns:a16="http://schemas.microsoft.com/office/drawing/2014/main" id="{26BAB2D9-48E2-4FD7-8266-8DA7249A311F}"/>
                </a:ext>
              </a:extLst>
            </p:cNvPr>
            <p:cNvSpPr/>
            <p:nvPr userDrawn="1"/>
          </p:nvSpPr>
          <p:spPr>
            <a:xfrm>
              <a:off x="5114327" y="1830763"/>
              <a:ext cx="894312" cy="9818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5" name="Rectangle 204">
              <a:extLst>
                <a:ext uri="{FF2B5EF4-FFF2-40B4-BE49-F238E27FC236}">
                  <a16:creationId xmlns:a16="http://schemas.microsoft.com/office/drawing/2014/main" id="{E373E1AE-97F0-411F-ADE1-F7FA57FDB549}"/>
                </a:ext>
              </a:extLst>
            </p:cNvPr>
            <p:cNvSpPr/>
            <p:nvPr userDrawn="1"/>
          </p:nvSpPr>
          <p:spPr>
            <a:xfrm>
              <a:off x="5114328" y="1830763"/>
              <a:ext cx="894312" cy="788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7" name="Rectangle 206">
              <a:extLst>
                <a:ext uri="{FF2B5EF4-FFF2-40B4-BE49-F238E27FC236}">
                  <a16:creationId xmlns:a16="http://schemas.microsoft.com/office/drawing/2014/main" id="{7980EC62-1AA7-49B9-A98C-B1AE41A8BAF7}"/>
                </a:ext>
              </a:extLst>
            </p:cNvPr>
            <p:cNvSpPr/>
            <p:nvPr userDrawn="1"/>
          </p:nvSpPr>
          <p:spPr>
            <a:xfrm>
              <a:off x="6183359" y="1830763"/>
              <a:ext cx="894312" cy="1741127"/>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8" name="Rectangle 207">
              <a:extLst>
                <a:ext uri="{FF2B5EF4-FFF2-40B4-BE49-F238E27FC236}">
                  <a16:creationId xmlns:a16="http://schemas.microsoft.com/office/drawing/2014/main" id="{1B940435-8801-4AE0-AF82-51785C14109F}"/>
                </a:ext>
              </a:extLst>
            </p:cNvPr>
            <p:cNvSpPr/>
            <p:nvPr userDrawn="1"/>
          </p:nvSpPr>
          <p:spPr>
            <a:xfrm>
              <a:off x="6183359" y="1830763"/>
              <a:ext cx="894312" cy="155130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09" name="Rectangle 208">
              <a:extLst>
                <a:ext uri="{FF2B5EF4-FFF2-40B4-BE49-F238E27FC236}">
                  <a16:creationId xmlns:a16="http://schemas.microsoft.com/office/drawing/2014/main" id="{709FEA5B-55A5-4A85-90AE-A3E8181AD6B1}"/>
                </a:ext>
              </a:extLst>
            </p:cNvPr>
            <p:cNvSpPr/>
            <p:nvPr userDrawn="1"/>
          </p:nvSpPr>
          <p:spPr>
            <a:xfrm>
              <a:off x="6183359" y="1830763"/>
              <a:ext cx="894312" cy="13614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0" name="Rectangle 209">
              <a:extLst>
                <a:ext uri="{FF2B5EF4-FFF2-40B4-BE49-F238E27FC236}">
                  <a16:creationId xmlns:a16="http://schemas.microsoft.com/office/drawing/2014/main" id="{AC24C165-A09C-48A0-8D30-43D9272501D0}"/>
                </a:ext>
              </a:extLst>
            </p:cNvPr>
            <p:cNvSpPr/>
            <p:nvPr userDrawn="1"/>
          </p:nvSpPr>
          <p:spPr>
            <a:xfrm>
              <a:off x="6183359" y="1830763"/>
              <a:ext cx="894312" cy="117166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1" name="Rectangle 210">
              <a:extLst>
                <a:ext uri="{FF2B5EF4-FFF2-40B4-BE49-F238E27FC236}">
                  <a16:creationId xmlns:a16="http://schemas.microsoft.com/office/drawing/2014/main" id="{AF779B59-BF2E-434C-A692-81F3395A2DDC}"/>
                </a:ext>
              </a:extLst>
            </p:cNvPr>
            <p:cNvSpPr/>
            <p:nvPr userDrawn="1"/>
          </p:nvSpPr>
          <p:spPr>
            <a:xfrm>
              <a:off x="6183359" y="1830763"/>
              <a:ext cx="894312" cy="98184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2" name="Rectangle 211">
              <a:extLst>
                <a:ext uri="{FF2B5EF4-FFF2-40B4-BE49-F238E27FC236}">
                  <a16:creationId xmlns:a16="http://schemas.microsoft.com/office/drawing/2014/main" id="{72D25286-DFE7-4DB6-BC2A-849B72A1D58F}"/>
                </a:ext>
              </a:extLst>
            </p:cNvPr>
            <p:cNvSpPr/>
            <p:nvPr userDrawn="1"/>
          </p:nvSpPr>
          <p:spPr>
            <a:xfrm>
              <a:off x="6183360" y="1830763"/>
              <a:ext cx="894312" cy="7882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4" name="Rectangle 213">
              <a:extLst>
                <a:ext uri="{FF2B5EF4-FFF2-40B4-BE49-F238E27FC236}">
                  <a16:creationId xmlns:a16="http://schemas.microsoft.com/office/drawing/2014/main" id="{EFFFC619-3DCF-484B-936D-D1C6706967D7}"/>
                </a:ext>
              </a:extLst>
            </p:cNvPr>
            <p:cNvSpPr/>
            <p:nvPr userDrawn="1"/>
          </p:nvSpPr>
          <p:spPr>
            <a:xfrm>
              <a:off x="7252391" y="1830763"/>
              <a:ext cx="894312" cy="17411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5" name="Rectangle 214">
              <a:extLst>
                <a:ext uri="{FF2B5EF4-FFF2-40B4-BE49-F238E27FC236}">
                  <a16:creationId xmlns:a16="http://schemas.microsoft.com/office/drawing/2014/main" id="{C36F1647-E3A7-42C7-94DB-E22470CD7962}"/>
                </a:ext>
              </a:extLst>
            </p:cNvPr>
            <p:cNvSpPr/>
            <p:nvPr userDrawn="1"/>
          </p:nvSpPr>
          <p:spPr>
            <a:xfrm>
              <a:off x="7252391" y="1830763"/>
              <a:ext cx="894312" cy="15513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6" name="Rectangle 215">
              <a:extLst>
                <a:ext uri="{FF2B5EF4-FFF2-40B4-BE49-F238E27FC236}">
                  <a16:creationId xmlns:a16="http://schemas.microsoft.com/office/drawing/2014/main" id="{0812BACF-D77F-4A42-A212-538847FF9776}"/>
                </a:ext>
              </a:extLst>
            </p:cNvPr>
            <p:cNvSpPr/>
            <p:nvPr userDrawn="1"/>
          </p:nvSpPr>
          <p:spPr>
            <a:xfrm>
              <a:off x="7252391" y="1830763"/>
              <a:ext cx="894312" cy="1361486"/>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7" name="Rectangle 216">
              <a:extLst>
                <a:ext uri="{FF2B5EF4-FFF2-40B4-BE49-F238E27FC236}">
                  <a16:creationId xmlns:a16="http://schemas.microsoft.com/office/drawing/2014/main" id="{63855A19-9DBA-4293-A411-6842A7DAA995}"/>
                </a:ext>
              </a:extLst>
            </p:cNvPr>
            <p:cNvSpPr/>
            <p:nvPr userDrawn="1"/>
          </p:nvSpPr>
          <p:spPr>
            <a:xfrm>
              <a:off x="7252391" y="1830763"/>
              <a:ext cx="894312" cy="11716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8" name="Rectangle 217">
              <a:extLst>
                <a:ext uri="{FF2B5EF4-FFF2-40B4-BE49-F238E27FC236}">
                  <a16:creationId xmlns:a16="http://schemas.microsoft.com/office/drawing/2014/main" id="{E705E91E-E65F-4094-8904-D56C56FC5F44}"/>
                </a:ext>
              </a:extLst>
            </p:cNvPr>
            <p:cNvSpPr/>
            <p:nvPr userDrawn="1"/>
          </p:nvSpPr>
          <p:spPr>
            <a:xfrm>
              <a:off x="7252391" y="1830763"/>
              <a:ext cx="894312" cy="9818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19" name="Rectangle 218">
              <a:extLst>
                <a:ext uri="{FF2B5EF4-FFF2-40B4-BE49-F238E27FC236}">
                  <a16:creationId xmlns:a16="http://schemas.microsoft.com/office/drawing/2014/main" id="{B6DEB2ED-B6FD-4B88-90DA-9530DA2E64C9}"/>
                </a:ext>
              </a:extLst>
            </p:cNvPr>
            <p:cNvSpPr/>
            <p:nvPr userDrawn="1"/>
          </p:nvSpPr>
          <p:spPr>
            <a:xfrm>
              <a:off x="7252392" y="1830763"/>
              <a:ext cx="894312" cy="78825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1" name="Rectangle 220">
              <a:extLst>
                <a:ext uri="{FF2B5EF4-FFF2-40B4-BE49-F238E27FC236}">
                  <a16:creationId xmlns:a16="http://schemas.microsoft.com/office/drawing/2014/main" id="{62E667E1-7F5F-4E4F-AF63-4AB31D847AE0}"/>
                </a:ext>
              </a:extLst>
            </p:cNvPr>
            <p:cNvSpPr/>
            <p:nvPr userDrawn="1"/>
          </p:nvSpPr>
          <p:spPr>
            <a:xfrm>
              <a:off x="8321423" y="1830763"/>
              <a:ext cx="894312" cy="1741127"/>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2" name="Rectangle 221">
              <a:extLst>
                <a:ext uri="{FF2B5EF4-FFF2-40B4-BE49-F238E27FC236}">
                  <a16:creationId xmlns:a16="http://schemas.microsoft.com/office/drawing/2014/main" id="{A9D94CA5-400D-47AE-9512-4557FBE20192}"/>
                </a:ext>
              </a:extLst>
            </p:cNvPr>
            <p:cNvSpPr/>
            <p:nvPr userDrawn="1"/>
          </p:nvSpPr>
          <p:spPr>
            <a:xfrm>
              <a:off x="8321423" y="1830763"/>
              <a:ext cx="894312" cy="155130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3" name="Rectangle 222">
              <a:extLst>
                <a:ext uri="{FF2B5EF4-FFF2-40B4-BE49-F238E27FC236}">
                  <a16:creationId xmlns:a16="http://schemas.microsoft.com/office/drawing/2014/main" id="{1E60784B-8569-41D5-BB14-8F5DAFDCE67A}"/>
                </a:ext>
              </a:extLst>
            </p:cNvPr>
            <p:cNvSpPr/>
            <p:nvPr userDrawn="1"/>
          </p:nvSpPr>
          <p:spPr>
            <a:xfrm>
              <a:off x="8321423" y="1830763"/>
              <a:ext cx="894312" cy="136148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4" name="Rectangle 223">
              <a:extLst>
                <a:ext uri="{FF2B5EF4-FFF2-40B4-BE49-F238E27FC236}">
                  <a16:creationId xmlns:a16="http://schemas.microsoft.com/office/drawing/2014/main" id="{FE043B0E-D351-4B21-BB22-FF8713E0E199}"/>
                </a:ext>
              </a:extLst>
            </p:cNvPr>
            <p:cNvSpPr/>
            <p:nvPr userDrawn="1"/>
          </p:nvSpPr>
          <p:spPr>
            <a:xfrm>
              <a:off x="8321423" y="1830763"/>
              <a:ext cx="894312" cy="117166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685800">
                <a:defRPr/>
              </a:pPr>
              <a:endParaRPr lang="en-US" sz="1350">
                <a:solidFill>
                  <a:srgbClr val="FFFFFF"/>
                </a:solidFill>
                <a:latin typeface="Calibri" panose="020F0502020204030204"/>
              </a:endParaRPr>
            </a:p>
          </p:txBody>
        </p:sp>
        <p:sp>
          <p:nvSpPr>
            <p:cNvPr id="225" name="Rectangle 224">
              <a:extLst>
                <a:ext uri="{FF2B5EF4-FFF2-40B4-BE49-F238E27FC236}">
                  <a16:creationId xmlns:a16="http://schemas.microsoft.com/office/drawing/2014/main" id="{D57AC92D-3891-4CC7-9301-A742653C394B}"/>
                </a:ext>
              </a:extLst>
            </p:cNvPr>
            <p:cNvSpPr/>
            <p:nvPr userDrawn="1"/>
          </p:nvSpPr>
          <p:spPr>
            <a:xfrm>
              <a:off x="8321423" y="1830763"/>
              <a:ext cx="894312" cy="98184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6" name="Rectangle 225">
              <a:extLst>
                <a:ext uri="{FF2B5EF4-FFF2-40B4-BE49-F238E27FC236}">
                  <a16:creationId xmlns:a16="http://schemas.microsoft.com/office/drawing/2014/main" id="{870D976A-0EA2-4422-A1FB-EE1A159B65DC}"/>
                </a:ext>
              </a:extLst>
            </p:cNvPr>
            <p:cNvSpPr/>
            <p:nvPr userDrawn="1"/>
          </p:nvSpPr>
          <p:spPr>
            <a:xfrm>
              <a:off x="8321424" y="1830763"/>
              <a:ext cx="894312" cy="7882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8" name="Rectangle 227">
              <a:extLst>
                <a:ext uri="{FF2B5EF4-FFF2-40B4-BE49-F238E27FC236}">
                  <a16:creationId xmlns:a16="http://schemas.microsoft.com/office/drawing/2014/main" id="{074CEC48-74FA-45A9-9E16-525EB9E974F9}"/>
                </a:ext>
              </a:extLst>
            </p:cNvPr>
            <p:cNvSpPr/>
            <p:nvPr userDrawn="1"/>
          </p:nvSpPr>
          <p:spPr>
            <a:xfrm>
              <a:off x="9390455" y="1830763"/>
              <a:ext cx="894312" cy="1741127"/>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29" name="Rectangle 228">
              <a:extLst>
                <a:ext uri="{FF2B5EF4-FFF2-40B4-BE49-F238E27FC236}">
                  <a16:creationId xmlns:a16="http://schemas.microsoft.com/office/drawing/2014/main" id="{8CA8D9C7-FFCE-4895-B720-C9F65C686B93}"/>
                </a:ext>
              </a:extLst>
            </p:cNvPr>
            <p:cNvSpPr/>
            <p:nvPr userDrawn="1"/>
          </p:nvSpPr>
          <p:spPr>
            <a:xfrm>
              <a:off x="9390455" y="1830763"/>
              <a:ext cx="894312" cy="155130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0" name="Rectangle 229">
              <a:extLst>
                <a:ext uri="{FF2B5EF4-FFF2-40B4-BE49-F238E27FC236}">
                  <a16:creationId xmlns:a16="http://schemas.microsoft.com/office/drawing/2014/main" id="{DF8FDE11-2636-4F16-BC4C-C0DBD965F47E}"/>
                </a:ext>
              </a:extLst>
            </p:cNvPr>
            <p:cNvSpPr/>
            <p:nvPr userDrawn="1"/>
          </p:nvSpPr>
          <p:spPr>
            <a:xfrm>
              <a:off x="9390455" y="1830763"/>
              <a:ext cx="894312" cy="136148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1" name="Rectangle 230">
              <a:extLst>
                <a:ext uri="{FF2B5EF4-FFF2-40B4-BE49-F238E27FC236}">
                  <a16:creationId xmlns:a16="http://schemas.microsoft.com/office/drawing/2014/main" id="{EAE2FCEB-5A44-4458-99EB-B2522F731513}"/>
                </a:ext>
              </a:extLst>
            </p:cNvPr>
            <p:cNvSpPr/>
            <p:nvPr userDrawn="1"/>
          </p:nvSpPr>
          <p:spPr>
            <a:xfrm>
              <a:off x="9390455" y="1830763"/>
              <a:ext cx="894312" cy="117166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2" name="Rectangle 231">
              <a:extLst>
                <a:ext uri="{FF2B5EF4-FFF2-40B4-BE49-F238E27FC236}">
                  <a16:creationId xmlns:a16="http://schemas.microsoft.com/office/drawing/2014/main" id="{FA982CEB-3569-4AB2-A279-56909D8DBA2B}"/>
                </a:ext>
              </a:extLst>
            </p:cNvPr>
            <p:cNvSpPr/>
            <p:nvPr userDrawn="1"/>
          </p:nvSpPr>
          <p:spPr>
            <a:xfrm>
              <a:off x="9390455" y="1830763"/>
              <a:ext cx="894312" cy="98184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3" name="Rectangle 232">
              <a:extLst>
                <a:ext uri="{FF2B5EF4-FFF2-40B4-BE49-F238E27FC236}">
                  <a16:creationId xmlns:a16="http://schemas.microsoft.com/office/drawing/2014/main" id="{B85FDECF-7983-4160-8B97-DA92A01F2A38}"/>
                </a:ext>
              </a:extLst>
            </p:cNvPr>
            <p:cNvSpPr/>
            <p:nvPr userDrawn="1"/>
          </p:nvSpPr>
          <p:spPr>
            <a:xfrm>
              <a:off x="9390456" y="1830763"/>
              <a:ext cx="894312" cy="78825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5" name="Rectangle 234">
              <a:extLst>
                <a:ext uri="{FF2B5EF4-FFF2-40B4-BE49-F238E27FC236}">
                  <a16:creationId xmlns:a16="http://schemas.microsoft.com/office/drawing/2014/main" id="{80F0CF47-25FB-4AB4-837F-33B5D368A8C0}"/>
                </a:ext>
              </a:extLst>
            </p:cNvPr>
            <p:cNvSpPr/>
            <p:nvPr userDrawn="1"/>
          </p:nvSpPr>
          <p:spPr>
            <a:xfrm>
              <a:off x="10459488" y="1830763"/>
              <a:ext cx="894312" cy="1741127"/>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6" name="Rectangle 235">
              <a:extLst>
                <a:ext uri="{FF2B5EF4-FFF2-40B4-BE49-F238E27FC236}">
                  <a16:creationId xmlns:a16="http://schemas.microsoft.com/office/drawing/2014/main" id="{12C0DD63-4FB0-4217-BC06-7CEB655B79B6}"/>
                </a:ext>
              </a:extLst>
            </p:cNvPr>
            <p:cNvSpPr/>
            <p:nvPr userDrawn="1"/>
          </p:nvSpPr>
          <p:spPr>
            <a:xfrm>
              <a:off x="10459488" y="1830763"/>
              <a:ext cx="894312" cy="155130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7" name="Rectangle 236">
              <a:extLst>
                <a:ext uri="{FF2B5EF4-FFF2-40B4-BE49-F238E27FC236}">
                  <a16:creationId xmlns:a16="http://schemas.microsoft.com/office/drawing/2014/main" id="{5841390F-E0B0-48E2-8756-2C0A532BC037}"/>
                </a:ext>
              </a:extLst>
            </p:cNvPr>
            <p:cNvSpPr/>
            <p:nvPr userDrawn="1"/>
          </p:nvSpPr>
          <p:spPr>
            <a:xfrm>
              <a:off x="10459488" y="1830763"/>
              <a:ext cx="894312" cy="1361486"/>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8" name="Rectangle 237">
              <a:extLst>
                <a:ext uri="{FF2B5EF4-FFF2-40B4-BE49-F238E27FC236}">
                  <a16:creationId xmlns:a16="http://schemas.microsoft.com/office/drawing/2014/main" id="{E49982BC-FA05-4F1B-A8BD-AE3793F3BD02}"/>
                </a:ext>
              </a:extLst>
            </p:cNvPr>
            <p:cNvSpPr/>
            <p:nvPr userDrawn="1"/>
          </p:nvSpPr>
          <p:spPr>
            <a:xfrm>
              <a:off x="10459488" y="1830763"/>
              <a:ext cx="894312" cy="117166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39" name="Rectangle 238">
              <a:extLst>
                <a:ext uri="{FF2B5EF4-FFF2-40B4-BE49-F238E27FC236}">
                  <a16:creationId xmlns:a16="http://schemas.microsoft.com/office/drawing/2014/main" id="{84445015-4210-46FE-958B-F3271E10284B}"/>
                </a:ext>
              </a:extLst>
            </p:cNvPr>
            <p:cNvSpPr/>
            <p:nvPr userDrawn="1"/>
          </p:nvSpPr>
          <p:spPr>
            <a:xfrm>
              <a:off x="10459488" y="1830763"/>
              <a:ext cx="894312" cy="981846"/>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sp>
          <p:nvSpPr>
            <p:cNvPr id="240" name="Rectangle 239">
              <a:extLst>
                <a:ext uri="{FF2B5EF4-FFF2-40B4-BE49-F238E27FC236}">
                  <a16:creationId xmlns:a16="http://schemas.microsoft.com/office/drawing/2014/main" id="{06FD93CB-F173-4C32-9E54-DE5EDB0F83D8}"/>
                </a:ext>
              </a:extLst>
            </p:cNvPr>
            <p:cNvSpPr/>
            <p:nvPr userDrawn="1"/>
          </p:nvSpPr>
          <p:spPr>
            <a:xfrm>
              <a:off x="10459489" y="1830763"/>
              <a:ext cx="894312" cy="78825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lvl="0" algn="ctr" defTabSz="685800"/>
              <a:endParaRPr lang="en-US" sz="1350">
                <a:solidFill>
                  <a:srgbClr val="FFFFFF"/>
                </a:solidFill>
                <a:latin typeface="Calibri" panose="020F0502020204030204"/>
              </a:endParaRPr>
            </a:p>
          </p:txBody>
        </p:sp>
      </p:gr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5"/>
            <a:ext cx="10515600" cy="1325563"/>
          </a:xfrm>
        </p:spPr>
        <p:txBody>
          <a:bodyPr/>
          <a:lstStyle/>
          <a:p>
            <a:r>
              <a:rPr lang="en-US"/>
              <a:t>Click to edit Master title style</a:t>
            </a:r>
            <a:endParaRPr lang="en-US" dirty="0"/>
          </a:p>
        </p:txBody>
      </p:sp>
      <p:sp>
        <p:nvSpPr>
          <p:cNvPr id="88" name="Text Placeholder 2">
            <a:extLst>
              <a:ext uri="{FF2B5EF4-FFF2-40B4-BE49-F238E27FC236}">
                <a16:creationId xmlns:a16="http://schemas.microsoft.com/office/drawing/2014/main" id="{BB3FC47E-3339-49A8-AEF2-ECC3BF1514FB}"/>
              </a:ext>
            </a:extLst>
          </p:cNvPr>
          <p:cNvSpPr>
            <a:spLocks noGrp="1"/>
          </p:cNvSpPr>
          <p:nvPr userDrawn="1">
            <p:ph type="body" sz="quarter" idx="10"/>
          </p:nvPr>
        </p:nvSpPr>
        <p:spPr>
          <a:xfrm>
            <a:off x="838199" y="3709150"/>
            <a:ext cx="10515600" cy="1325880"/>
          </a:xfrm>
        </p:spPr>
        <p:txBody>
          <a:bodyPr vert="horz" lIns="91440" tIns="45720" rIns="91440" bIns="45720" rtlCol="0" anchor="ctr">
            <a:normAutofit/>
          </a:bodyPr>
          <a:lstStyle>
            <a:lvl1pPr marL="0" indent="0">
              <a:buNone/>
              <a:defRPr lang="en-US" sz="4400" dirty="0">
                <a:solidFill>
                  <a:schemeClr val="tx1">
                    <a:lumMod val="75000"/>
                  </a:schemeClr>
                </a:solidFill>
                <a:latin typeface="+mj-lt"/>
                <a:ea typeface="+mj-ea"/>
                <a:cs typeface="+mj-cs"/>
              </a:defRPr>
            </a:lvl1pPr>
          </a:lstStyle>
          <a:p>
            <a:pPr marL="228600" lvl="0" indent="-228600">
              <a:spcBef>
                <a:spcPct val="0"/>
              </a:spcBef>
            </a:pPr>
            <a:r>
              <a:rPr lang="en-US"/>
              <a:t>Click to edit Master text styles</a:t>
            </a:r>
          </a:p>
        </p:txBody>
      </p:sp>
      <p:sp>
        <p:nvSpPr>
          <p:cNvPr id="89" name="TextBox 88">
            <a:extLst>
              <a:ext uri="{FF2B5EF4-FFF2-40B4-BE49-F238E27FC236}">
                <a16:creationId xmlns:a16="http://schemas.microsoft.com/office/drawing/2014/main" id="{829D5438-3BC8-4817-9C86-A9AAA6047492}"/>
              </a:ext>
            </a:extLst>
          </p:cNvPr>
          <p:cNvSpPr txBox="1"/>
          <p:nvPr userDrawn="1"/>
        </p:nvSpPr>
        <p:spPr>
          <a:xfrm>
            <a:off x="2179251" y="4033186"/>
            <a:ext cx="2435282" cy="2646878"/>
          </a:xfrm>
          <a:prstGeom prst="rect">
            <a:avLst/>
          </a:prstGeom>
          <a:noFill/>
        </p:spPr>
        <p:txBody>
          <a:bodyPr wrap="none" rtlCol="0">
            <a:spAutoFit/>
          </a:bodyPr>
          <a:lstStyle/>
          <a:p>
            <a:pPr algn="ctr"/>
            <a:r>
              <a:rPr lang="en-US" sz="16600" dirty="0"/>
              <a:t>Aa</a:t>
            </a:r>
          </a:p>
        </p:txBody>
      </p:sp>
      <p:sp>
        <p:nvSpPr>
          <p:cNvPr id="90" name="Text Placeholder 7">
            <a:extLst>
              <a:ext uri="{FF2B5EF4-FFF2-40B4-BE49-F238E27FC236}">
                <a16:creationId xmlns:a16="http://schemas.microsoft.com/office/drawing/2014/main" id="{676EAA04-3941-4EEF-875A-DA2DBBB0CA82}"/>
              </a:ext>
            </a:extLst>
          </p:cNvPr>
          <p:cNvSpPr>
            <a:spLocks noGrp="1"/>
          </p:cNvSpPr>
          <p:nvPr userDrawn="1">
            <p:ph type="body" sz="quarter" idx="11" hasCustomPrompt="1"/>
          </p:nvPr>
        </p:nvSpPr>
        <p:spPr>
          <a:xfrm>
            <a:off x="4636413" y="5551931"/>
            <a:ext cx="1989871" cy="564999"/>
          </a:xfrm>
        </p:spPr>
        <p:txBody>
          <a:bodyPr anchor="ctr"/>
          <a:lstStyle>
            <a:lvl1pPr marL="0" indent="0" algn="l">
              <a:buNone/>
              <a:defRPr/>
            </a:lvl1pPr>
          </a:lstStyle>
          <a:p>
            <a:pPr lvl="0"/>
            <a:r>
              <a:rPr lang="en-US" dirty="0"/>
              <a:t>Font name</a:t>
            </a:r>
          </a:p>
        </p:txBody>
      </p:sp>
      <p:sp>
        <p:nvSpPr>
          <p:cNvPr id="91" name="TextBox 90">
            <a:extLst>
              <a:ext uri="{FF2B5EF4-FFF2-40B4-BE49-F238E27FC236}">
                <a16:creationId xmlns:a16="http://schemas.microsoft.com/office/drawing/2014/main" id="{59DB07F4-2F4D-4904-9DDA-6D453F791811}"/>
              </a:ext>
            </a:extLst>
          </p:cNvPr>
          <p:cNvSpPr txBox="1"/>
          <p:nvPr userDrawn="1"/>
        </p:nvSpPr>
        <p:spPr>
          <a:xfrm>
            <a:off x="6626284" y="4033186"/>
            <a:ext cx="2435282" cy="2646878"/>
          </a:xfrm>
          <a:prstGeom prst="rect">
            <a:avLst/>
          </a:prstGeom>
          <a:noFill/>
        </p:spPr>
        <p:txBody>
          <a:bodyPr wrap="none" rtlCol="0">
            <a:spAutoFit/>
          </a:bodyPr>
          <a:lstStyle/>
          <a:p>
            <a:pPr algn="ctr"/>
            <a:r>
              <a:rPr lang="en-US" sz="16600" dirty="0">
                <a:latin typeface="+mj-lt"/>
              </a:rPr>
              <a:t>Aa</a:t>
            </a:r>
          </a:p>
        </p:txBody>
      </p:sp>
      <p:sp>
        <p:nvSpPr>
          <p:cNvPr id="92" name="Text Placeholder 7">
            <a:extLst>
              <a:ext uri="{FF2B5EF4-FFF2-40B4-BE49-F238E27FC236}">
                <a16:creationId xmlns:a16="http://schemas.microsoft.com/office/drawing/2014/main" id="{72303254-B5A5-44B0-8D71-FB4149C10B7E}"/>
              </a:ext>
            </a:extLst>
          </p:cNvPr>
          <p:cNvSpPr>
            <a:spLocks noGrp="1"/>
          </p:cNvSpPr>
          <p:nvPr userDrawn="1">
            <p:ph type="body" sz="quarter" idx="12" hasCustomPrompt="1"/>
          </p:nvPr>
        </p:nvSpPr>
        <p:spPr>
          <a:xfrm>
            <a:off x="8959619" y="5551930"/>
            <a:ext cx="2394180" cy="564999"/>
          </a:xfrm>
        </p:spPr>
        <p:txBody>
          <a:bodyPr anchor="ctr"/>
          <a:lstStyle>
            <a:lvl1pPr marL="0" indent="0" algn="l">
              <a:buNone/>
              <a:defRPr>
                <a:latin typeface="Calibri Light" panose="020F0302020204030204" pitchFamily="34" charset="0"/>
                <a:cs typeface="Calibri Light" panose="020F0302020204030204" pitchFamily="34" charset="0"/>
              </a:defRPr>
            </a:lvl1pPr>
          </a:lstStyle>
          <a:p>
            <a:pPr lvl="0"/>
            <a:r>
              <a:rPr lang="en-US" dirty="0"/>
              <a:t>Font name</a:t>
            </a:r>
          </a:p>
        </p:txBody>
      </p:sp>
    </p:spTree>
    <p:extLst>
      <p:ext uri="{BB962C8B-B14F-4D97-AF65-F5344CB8AC3E}">
        <p14:creationId xmlns:p14="http://schemas.microsoft.com/office/powerpoint/2010/main" val="16940558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igned by PresentationGo">
    <p:bg>
      <p:bgPr>
        <a:gradFill>
          <a:gsLst>
            <a:gs pos="0">
              <a:srgbClr val="323A45"/>
            </a:gs>
            <a:gs pos="35000">
              <a:srgbClr val="323A45"/>
            </a:gs>
            <a:gs pos="100000">
              <a:srgbClr val="1C2026"/>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Rectangle 4"/>
          <p:cNvSpPr/>
          <p:nvPr userDrawn="1"/>
        </p:nvSpPr>
        <p:spPr>
          <a:xfrm>
            <a:off x="0" y="3152956"/>
            <a:ext cx="12192000" cy="552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www</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800" b="0" i="0" u="none" strike="noStrike" kern="1200" cap="none" spc="0" normalizeH="0" baseline="0" noProof="0">
                <a:ln>
                  <a:noFill/>
                </a:ln>
                <a:solidFill>
                  <a:srgbClr val="A5CD00"/>
                </a:solidFill>
                <a:effectLst/>
                <a:uLnTx/>
                <a:uFillTx/>
                <a:latin typeface="+mn-lt"/>
                <a:ea typeface="+mn-ea"/>
                <a:cs typeface="+mn-cs"/>
              </a:rPr>
              <a:t>PresentationGO</a:t>
            </a:r>
            <a:r>
              <a:rPr kumimoji="0" lang="en-US" sz="2000" b="0" i="0" u="none" strike="noStrike" kern="1200" cap="none" spc="0" normalizeH="0" baseline="0" noProof="0">
                <a:ln>
                  <a:noFill/>
                </a:ln>
                <a:solidFill>
                  <a:schemeClr val="bg1">
                    <a:lumMod val="50000"/>
                  </a:schemeClr>
                </a:solidFill>
                <a:effectLst/>
                <a:uLnTx/>
                <a:uFillTx/>
                <a:latin typeface="+mn-lt"/>
                <a:ea typeface="+mn-ea"/>
                <a:cs typeface="+mn-cs"/>
              </a:rPr>
              <a:t>.</a:t>
            </a:r>
            <a:r>
              <a:rPr kumimoji="0" lang="en-US" sz="2000" b="0" i="0" u="none" strike="noStrike" kern="1200" cap="none" spc="0" normalizeH="0" baseline="0" noProof="0" dirty="0">
                <a:ln>
                  <a:noFill/>
                </a:ln>
                <a:solidFill>
                  <a:schemeClr val="bg1">
                    <a:lumMod val="50000"/>
                  </a:schemeClr>
                </a:solidFill>
                <a:effectLst/>
                <a:uLnTx/>
                <a:uFillTx/>
                <a:latin typeface="+mn-lt"/>
                <a:ea typeface="+mn-ea"/>
                <a:cs typeface="+mn-cs"/>
              </a:rPr>
              <a:t>com</a:t>
            </a:r>
            <a:endParaRPr kumimoji="0" lang="en-US" sz="2800" b="0" i="0" u="none" strike="noStrike" kern="1200" cap="none" spc="0" normalizeH="0" baseline="0" noProof="0" dirty="0">
              <a:ln>
                <a:noFill/>
              </a:ln>
              <a:solidFill>
                <a:schemeClr val="bg1">
                  <a:lumMod val="50000"/>
                </a:schemeClr>
              </a:solidFill>
              <a:effectLst/>
              <a:uLnTx/>
              <a:uFillTx/>
              <a:latin typeface="+mn-lt"/>
              <a:ea typeface="+mn-ea"/>
              <a:cs typeface="+mn-cs"/>
            </a:endParaRPr>
          </a:p>
        </p:txBody>
      </p:sp>
      <p:sp>
        <p:nvSpPr>
          <p:cNvPr id="6" name="Rectangle 5">
            <a:hlinkClick r:id="rId2"/>
          </p:cNvPr>
          <p:cNvSpPr/>
          <p:nvPr userDrawn="1"/>
        </p:nvSpPr>
        <p:spPr>
          <a:xfrm>
            <a:off x="2731912" y="3071723"/>
            <a:ext cx="6728177" cy="714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p:cNvSpPr txBox="1"/>
          <p:nvPr userDrawn="1"/>
        </p:nvSpPr>
        <p:spPr>
          <a:xfrm>
            <a:off x="4123473" y="5982900"/>
            <a:ext cx="3945053" cy="646331"/>
          </a:xfrm>
          <a:prstGeom prst="rect">
            <a:avLst/>
          </a:prstGeom>
          <a:noFill/>
        </p:spPr>
        <p:txBody>
          <a:bodyPr wrap="square" rtlCol="0" anchor="ctr">
            <a:spAutoFit/>
          </a:bodyPr>
          <a:lstStyle/>
          <a:p>
            <a:pPr algn="ctr"/>
            <a:r>
              <a:rPr lang="en-US" sz="1800" dirty="0">
                <a:solidFill>
                  <a:srgbClr val="A5CD00"/>
                </a:solidFill>
              </a:rPr>
              <a:t>T</a:t>
            </a:r>
            <a:r>
              <a:rPr lang="en-US" sz="1800" baseline="0" dirty="0">
                <a:solidFill>
                  <a:srgbClr val="A5CD00"/>
                </a:solidFill>
              </a:rPr>
              <a:t>he free PowerPoint and Google Slides template library</a:t>
            </a:r>
            <a:endParaRPr lang="en-US" sz="1800" dirty="0">
              <a:solidFill>
                <a:srgbClr val="A5CD00"/>
              </a:solidFill>
            </a:endParaRPr>
          </a:p>
        </p:txBody>
      </p:sp>
      <p:grpSp>
        <p:nvGrpSpPr>
          <p:cNvPr id="8" name="Group 7"/>
          <p:cNvGrpSpPr/>
          <p:nvPr userDrawn="1"/>
        </p:nvGrpSpPr>
        <p:grpSpPr>
          <a:xfrm>
            <a:off x="4983933" y="2633133"/>
            <a:ext cx="2224135" cy="369332"/>
            <a:chOff x="3459936" y="2633133"/>
            <a:chExt cx="2224135" cy="369332"/>
          </a:xfrm>
        </p:grpSpPr>
        <p:sp>
          <p:nvSpPr>
            <p:cNvPr id="9" name="TextBox 8"/>
            <p:cNvSpPr txBox="1"/>
            <p:nvPr userDrawn="1"/>
          </p:nvSpPr>
          <p:spPr>
            <a:xfrm>
              <a:off x="3459936" y="2633133"/>
              <a:ext cx="2224135" cy="369332"/>
            </a:xfrm>
            <a:prstGeom prst="rect">
              <a:avLst/>
            </a:prstGeom>
            <a:noFill/>
          </p:spPr>
          <p:txBody>
            <a:bodyPr wrap="none" rtlCol="0" anchor="ctr">
              <a:spAutoFit/>
            </a:bodyPr>
            <a:lstStyle/>
            <a:p>
              <a:pPr algn="ctr"/>
              <a:r>
                <a:rPr lang="en-US">
                  <a:solidFill>
                    <a:schemeClr val="bg1"/>
                  </a:solidFill>
                  <a:effectLst/>
                </a:rPr>
                <a:t>Designed</a:t>
              </a:r>
              <a:r>
                <a:rPr lang="en-US" baseline="0">
                  <a:solidFill>
                    <a:schemeClr val="bg1"/>
                  </a:solidFill>
                  <a:effectLst/>
                </a:rPr>
                <a:t> with         by</a:t>
              </a:r>
              <a:endParaRPr lang="en-US" dirty="0">
                <a:solidFill>
                  <a:schemeClr val="bg1"/>
                </a:solidFill>
                <a:effectLst/>
              </a:endParaRPr>
            </a:p>
          </p:txBody>
        </p:sp>
        <p:sp>
          <p:nvSpPr>
            <p:cNvPr id="10" name="Freeform 290"/>
            <p:cNvSpPr/>
            <p:nvPr userDrawn="1"/>
          </p:nvSpPr>
          <p:spPr>
            <a:xfrm>
              <a:off x="4977441" y="2705803"/>
              <a:ext cx="261456" cy="223991"/>
            </a:xfrm>
            <a:custGeom>
              <a:avLst/>
              <a:gdLst/>
              <a:ahLst/>
              <a:cxnLst/>
              <a:rect l="l" t="t" r="r" b="b"/>
              <a:pathLst>
                <a:path w="504825" h="432707">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rgbClr val="D900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53912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5E486DFA-F638-B641-A15C-F421EFEFC3E8}"/>
              </a:ext>
            </a:extLst>
          </p:cNvPr>
          <p:cNvSpPr/>
          <p:nvPr userDrawn="1"/>
        </p:nvSpPr>
        <p:spPr>
          <a:xfrm>
            <a:off x="422678" y="365125"/>
            <a:ext cx="11346643" cy="1034184"/>
          </a:xfrm>
          <a:custGeom>
            <a:avLst/>
            <a:gdLst/>
            <a:ahLst/>
            <a:cxnLst>
              <a:cxn ang="0">
                <a:pos x="wd2" y="hd2"/>
              </a:cxn>
              <a:cxn ang="5400000">
                <a:pos x="wd2" y="hd2"/>
              </a:cxn>
              <a:cxn ang="10800000">
                <a:pos x="wd2" y="hd2"/>
              </a:cxn>
              <a:cxn ang="16200000">
                <a:pos x="wd2" y="hd2"/>
              </a:cxn>
            </a:cxnLst>
            <a:rect l="0" t="0" r="r" b="b"/>
            <a:pathLst>
              <a:path w="21600" h="21600" extrusionOk="0">
                <a:moveTo>
                  <a:pt x="20616" y="21600"/>
                </a:moveTo>
                <a:lnTo>
                  <a:pt x="984" y="21600"/>
                </a:lnTo>
                <a:cubicBezTo>
                  <a:pt x="442" y="21600"/>
                  <a:pt x="0" y="16773"/>
                  <a:pt x="0" y="10800"/>
                </a:cubicBezTo>
                <a:lnTo>
                  <a:pt x="0" y="10800"/>
                </a:lnTo>
                <a:cubicBezTo>
                  <a:pt x="0" y="4848"/>
                  <a:pt x="440" y="0"/>
                  <a:pt x="984" y="0"/>
                </a:cubicBezTo>
                <a:lnTo>
                  <a:pt x="20616" y="0"/>
                </a:lnTo>
                <a:cubicBezTo>
                  <a:pt x="21158" y="0"/>
                  <a:pt x="21600" y="4827"/>
                  <a:pt x="21600" y="10800"/>
                </a:cubicBezTo>
                <a:lnTo>
                  <a:pt x="21600" y="10800"/>
                </a:lnTo>
                <a:cubicBezTo>
                  <a:pt x="21598" y="16773"/>
                  <a:pt x="21158" y="21600"/>
                  <a:pt x="20616"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11" name="Shape">
            <a:extLst>
              <a:ext uri="{FF2B5EF4-FFF2-40B4-BE49-F238E27FC236}">
                <a16:creationId xmlns:a16="http://schemas.microsoft.com/office/drawing/2014/main" id="{5DF4E23E-D40C-724D-9FBC-120FC93D64DC}"/>
              </a:ext>
            </a:extLst>
          </p:cNvPr>
          <p:cNvSpPr/>
          <p:nvPr userDrawn="1"/>
        </p:nvSpPr>
        <p:spPr>
          <a:xfrm>
            <a:off x="11107284" y="649134"/>
            <a:ext cx="325140" cy="460671"/>
          </a:xfrm>
          <a:custGeom>
            <a:avLst/>
            <a:gdLst/>
            <a:ahLst/>
            <a:cxnLst>
              <a:cxn ang="0">
                <a:pos x="wd2" y="hd2"/>
              </a:cxn>
              <a:cxn ang="5400000">
                <a:pos x="wd2" y="hd2"/>
              </a:cxn>
              <a:cxn ang="10800000">
                <a:pos x="wd2" y="hd2"/>
              </a:cxn>
              <a:cxn ang="16200000">
                <a:pos x="wd2" y="hd2"/>
              </a:cxn>
            </a:cxnLst>
            <a:rect l="0" t="0" r="r" b="b"/>
            <a:pathLst>
              <a:path w="21600" h="21526" extrusionOk="0">
                <a:moveTo>
                  <a:pt x="4619" y="9673"/>
                </a:moveTo>
                <a:cubicBezTo>
                  <a:pt x="4619" y="9536"/>
                  <a:pt x="4619" y="9445"/>
                  <a:pt x="4619" y="9307"/>
                </a:cubicBezTo>
                <a:lnTo>
                  <a:pt x="4619" y="4273"/>
                </a:lnTo>
                <a:cubicBezTo>
                  <a:pt x="4619" y="3312"/>
                  <a:pt x="5075" y="2397"/>
                  <a:pt x="5855" y="1665"/>
                </a:cubicBezTo>
                <a:cubicBezTo>
                  <a:pt x="6246" y="1299"/>
                  <a:pt x="7091" y="1482"/>
                  <a:pt x="7091" y="1985"/>
                </a:cubicBezTo>
                <a:lnTo>
                  <a:pt x="7091" y="3999"/>
                </a:lnTo>
                <a:cubicBezTo>
                  <a:pt x="7091" y="4319"/>
                  <a:pt x="7417" y="4548"/>
                  <a:pt x="7872" y="4548"/>
                </a:cubicBezTo>
                <a:cubicBezTo>
                  <a:pt x="8327" y="4548"/>
                  <a:pt x="8653" y="4319"/>
                  <a:pt x="8653" y="3999"/>
                </a:cubicBezTo>
                <a:lnTo>
                  <a:pt x="8653" y="521"/>
                </a:lnTo>
                <a:cubicBezTo>
                  <a:pt x="8653" y="292"/>
                  <a:pt x="8848" y="109"/>
                  <a:pt x="9173" y="18"/>
                </a:cubicBezTo>
                <a:cubicBezTo>
                  <a:pt x="9173" y="18"/>
                  <a:pt x="9173" y="18"/>
                  <a:pt x="9173" y="18"/>
                </a:cubicBezTo>
                <a:cubicBezTo>
                  <a:pt x="9629" y="-74"/>
                  <a:pt x="10019" y="201"/>
                  <a:pt x="10019" y="521"/>
                </a:cubicBezTo>
                <a:lnTo>
                  <a:pt x="10019" y="3999"/>
                </a:lnTo>
                <a:cubicBezTo>
                  <a:pt x="10019" y="4319"/>
                  <a:pt x="10344" y="4548"/>
                  <a:pt x="10800" y="4548"/>
                </a:cubicBezTo>
                <a:cubicBezTo>
                  <a:pt x="11255" y="4548"/>
                  <a:pt x="11581" y="4319"/>
                  <a:pt x="11581" y="3999"/>
                </a:cubicBezTo>
                <a:lnTo>
                  <a:pt x="11581" y="521"/>
                </a:lnTo>
                <a:cubicBezTo>
                  <a:pt x="11581" y="201"/>
                  <a:pt x="12036" y="-28"/>
                  <a:pt x="12426" y="18"/>
                </a:cubicBezTo>
                <a:cubicBezTo>
                  <a:pt x="12426" y="18"/>
                  <a:pt x="12426" y="18"/>
                  <a:pt x="12426" y="18"/>
                </a:cubicBezTo>
                <a:cubicBezTo>
                  <a:pt x="12752" y="63"/>
                  <a:pt x="12947" y="292"/>
                  <a:pt x="12947" y="521"/>
                </a:cubicBezTo>
                <a:lnTo>
                  <a:pt x="12947" y="3999"/>
                </a:lnTo>
                <a:cubicBezTo>
                  <a:pt x="12947" y="4319"/>
                  <a:pt x="13272" y="4548"/>
                  <a:pt x="13728" y="4548"/>
                </a:cubicBezTo>
                <a:cubicBezTo>
                  <a:pt x="14183" y="4548"/>
                  <a:pt x="14508" y="4319"/>
                  <a:pt x="14508" y="3999"/>
                </a:cubicBezTo>
                <a:lnTo>
                  <a:pt x="14508" y="1985"/>
                </a:lnTo>
                <a:cubicBezTo>
                  <a:pt x="14508" y="1528"/>
                  <a:pt x="15354" y="1299"/>
                  <a:pt x="15744" y="1665"/>
                </a:cubicBezTo>
                <a:cubicBezTo>
                  <a:pt x="16525" y="2397"/>
                  <a:pt x="16980" y="3312"/>
                  <a:pt x="16980" y="4273"/>
                </a:cubicBezTo>
                <a:lnTo>
                  <a:pt x="16980" y="9307"/>
                </a:lnTo>
                <a:cubicBezTo>
                  <a:pt x="16980" y="9445"/>
                  <a:pt x="16980" y="9536"/>
                  <a:pt x="16980" y="9673"/>
                </a:cubicBezTo>
                <a:cubicBezTo>
                  <a:pt x="16720" y="11870"/>
                  <a:pt x="13923" y="13518"/>
                  <a:pt x="10800" y="13518"/>
                </a:cubicBezTo>
                <a:lnTo>
                  <a:pt x="10800" y="13518"/>
                </a:lnTo>
                <a:cubicBezTo>
                  <a:pt x="7677" y="13518"/>
                  <a:pt x="4879" y="11916"/>
                  <a:pt x="4619" y="9673"/>
                </a:cubicBezTo>
                <a:close/>
                <a:moveTo>
                  <a:pt x="12557" y="17407"/>
                </a:moveTo>
                <a:cubicBezTo>
                  <a:pt x="17696" y="16812"/>
                  <a:pt x="21600" y="13701"/>
                  <a:pt x="21600" y="9948"/>
                </a:cubicBezTo>
                <a:lnTo>
                  <a:pt x="21600" y="5280"/>
                </a:lnTo>
                <a:cubicBezTo>
                  <a:pt x="21600" y="4868"/>
                  <a:pt x="21275" y="4502"/>
                  <a:pt x="20689" y="4365"/>
                </a:cubicBezTo>
                <a:cubicBezTo>
                  <a:pt x="19778" y="4182"/>
                  <a:pt x="18998" y="4640"/>
                  <a:pt x="18998" y="5234"/>
                </a:cubicBezTo>
                <a:lnTo>
                  <a:pt x="18998" y="9948"/>
                </a:lnTo>
                <a:cubicBezTo>
                  <a:pt x="18998" y="10085"/>
                  <a:pt x="18998" y="10223"/>
                  <a:pt x="18998" y="10360"/>
                </a:cubicBezTo>
                <a:cubicBezTo>
                  <a:pt x="18672" y="13243"/>
                  <a:pt x="15094" y="15440"/>
                  <a:pt x="10930" y="15440"/>
                </a:cubicBezTo>
                <a:lnTo>
                  <a:pt x="10670" y="15440"/>
                </a:lnTo>
                <a:cubicBezTo>
                  <a:pt x="6571" y="15440"/>
                  <a:pt x="2928" y="13243"/>
                  <a:pt x="2602" y="10360"/>
                </a:cubicBezTo>
                <a:cubicBezTo>
                  <a:pt x="2602" y="10223"/>
                  <a:pt x="2602" y="10085"/>
                  <a:pt x="2602" y="9948"/>
                </a:cubicBezTo>
                <a:lnTo>
                  <a:pt x="2602" y="5280"/>
                </a:lnTo>
                <a:cubicBezTo>
                  <a:pt x="2602" y="4868"/>
                  <a:pt x="2277" y="4502"/>
                  <a:pt x="1692" y="4365"/>
                </a:cubicBezTo>
                <a:cubicBezTo>
                  <a:pt x="781" y="4182"/>
                  <a:pt x="0" y="4640"/>
                  <a:pt x="0" y="5234"/>
                </a:cubicBezTo>
                <a:lnTo>
                  <a:pt x="0" y="9948"/>
                </a:lnTo>
                <a:cubicBezTo>
                  <a:pt x="0" y="13701"/>
                  <a:pt x="3904" y="16858"/>
                  <a:pt x="9043" y="17407"/>
                </a:cubicBezTo>
                <a:cubicBezTo>
                  <a:pt x="9043" y="17407"/>
                  <a:pt x="9043" y="17407"/>
                  <a:pt x="9043" y="17407"/>
                </a:cubicBezTo>
                <a:lnTo>
                  <a:pt x="9043" y="19146"/>
                </a:lnTo>
                <a:cubicBezTo>
                  <a:pt x="9043" y="19146"/>
                  <a:pt x="9043" y="19146"/>
                  <a:pt x="9043" y="19146"/>
                </a:cubicBezTo>
                <a:lnTo>
                  <a:pt x="3708" y="19146"/>
                </a:lnTo>
                <a:cubicBezTo>
                  <a:pt x="2863" y="19146"/>
                  <a:pt x="2082" y="19558"/>
                  <a:pt x="1952" y="20107"/>
                </a:cubicBezTo>
                <a:cubicBezTo>
                  <a:pt x="1757" y="20840"/>
                  <a:pt x="2602" y="21526"/>
                  <a:pt x="3643" y="21526"/>
                </a:cubicBezTo>
                <a:lnTo>
                  <a:pt x="17892" y="21526"/>
                </a:lnTo>
                <a:cubicBezTo>
                  <a:pt x="18868" y="21526"/>
                  <a:pt x="19648" y="20977"/>
                  <a:pt x="19583" y="20290"/>
                </a:cubicBezTo>
                <a:cubicBezTo>
                  <a:pt x="19518" y="19650"/>
                  <a:pt x="18673" y="19146"/>
                  <a:pt x="17762" y="19146"/>
                </a:cubicBezTo>
                <a:lnTo>
                  <a:pt x="12492" y="19146"/>
                </a:lnTo>
                <a:cubicBezTo>
                  <a:pt x="12492" y="19146"/>
                  <a:pt x="12492" y="19146"/>
                  <a:pt x="12492" y="19146"/>
                </a:cubicBezTo>
                <a:lnTo>
                  <a:pt x="12557" y="17407"/>
                </a:lnTo>
                <a:cubicBezTo>
                  <a:pt x="12557" y="17407"/>
                  <a:pt x="12557" y="17407"/>
                  <a:pt x="12557" y="17407"/>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5E8D3732-6060-6C4F-8E2A-B50EC1E2D081}"/>
              </a:ext>
            </a:extLst>
          </p:cNvPr>
          <p:cNvSpPr/>
          <p:nvPr userDrawn="1"/>
        </p:nvSpPr>
        <p:spPr>
          <a:xfrm>
            <a:off x="10362986" y="717687"/>
            <a:ext cx="342281" cy="342280"/>
          </a:xfrm>
          <a:custGeom>
            <a:avLst/>
            <a:gdLst/>
            <a:ahLst/>
            <a:cxnLst>
              <a:cxn ang="0">
                <a:pos x="wd2" y="hd2"/>
              </a:cxn>
              <a:cxn ang="5400000">
                <a:pos x="wd2" y="hd2"/>
              </a:cxn>
              <a:cxn ang="10800000">
                <a:pos x="wd2" y="hd2"/>
              </a:cxn>
              <a:cxn ang="16200000">
                <a:pos x="wd2" y="hd2"/>
              </a:cxn>
            </a:cxnLst>
            <a:rect l="0" t="0" r="r" b="b"/>
            <a:pathLst>
              <a:path w="21206" h="21206" extrusionOk="0">
                <a:moveTo>
                  <a:pt x="20614" y="17763"/>
                </a:moveTo>
                <a:lnTo>
                  <a:pt x="13455" y="10603"/>
                </a:lnTo>
                <a:lnTo>
                  <a:pt x="20614" y="3443"/>
                </a:lnTo>
                <a:cubicBezTo>
                  <a:pt x="21403" y="2655"/>
                  <a:pt x="21403" y="1381"/>
                  <a:pt x="20614" y="592"/>
                </a:cubicBezTo>
                <a:lnTo>
                  <a:pt x="20614" y="592"/>
                </a:lnTo>
                <a:cubicBezTo>
                  <a:pt x="19825" y="-197"/>
                  <a:pt x="18551" y="-197"/>
                  <a:pt x="17763" y="592"/>
                </a:cubicBezTo>
                <a:lnTo>
                  <a:pt x="10603" y="7751"/>
                </a:lnTo>
                <a:lnTo>
                  <a:pt x="3443" y="592"/>
                </a:lnTo>
                <a:cubicBezTo>
                  <a:pt x="2655" y="-197"/>
                  <a:pt x="1381" y="-197"/>
                  <a:pt x="592" y="592"/>
                </a:cubicBezTo>
                <a:lnTo>
                  <a:pt x="592" y="592"/>
                </a:lnTo>
                <a:cubicBezTo>
                  <a:pt x="-197" y="1381"/>
                  <a:pt x="-197" y="2655"/>
                  <a:pt x="592" y="3443"/>
                </a:cubicBezTo>
                <a:lnTo>
                  <a:pt x="7751" y="10603"/>
                </a:lnTo>
                <a:lnTo>
                  <a:pt x="592" y="17763"/>
                </a:lnTo>
                <a:cubicBezTo>
                  <a:pt x="-197" y="18551"/>
                  <a:pt x="-197" y="19825"/>
                  <a:pt x="592" y="20614"/>
                </a:cubicBezTo>
                <a:lnTo>
                  <a:pt x="592" y="20614"/>
                </a:lnTo>
                <a:cubicBezTo>
                  <a:pt x="1381" y="21403"/>
                  <a:pt x="2655" y="21403"/>
                  <a:pt x="3443" y="20614"/>
                </a:cubicBezTo>
                <a:lnTo>
                  <a:pt x="10603" y="13455"/>
                </a:lnTo>
                <a:lnTo>
                  <a:pt x="17763" y="20614"/>
                </a:lnTo>
                <a:cubicBezTo>
                  <a:pt x="18551" y="21403"/>
                  <a:pt x="19825" y="21403"/>
                  <a:pt x="20614" y="20614"/>
                </a:cubicBezTo>
                <a:lnTo>
                  <a:pt x="20614" y="20614"/>
                </a:lnTo>
                <a:cubicBezTo>
                  <a:pt x="21403" y="19886"/>
                  <a:pt x="21403" y="18551"/>
                  <a:pt x="20614" y="1776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4" name="Rectangle">
            <a:extLst>
              <a:ext uri="{FF2B5EF4-FFF2-40B4-BE49-F238E27FC236}">
                <a16:creationId xmlns:a16="http://schemas.microsoft.com/office/drawing/2014/main" id="{ADAC04E2-D25E-8243-A2A3-476DBF414781}"/>
              </a:ext>
            </a:extLst>
          </p:cNvPr>
          <p:cNvSpPr/>
          <p:nvPr userDrawn="1"/>
        </p:nvSpPr>
        <p:spPr>
          <a:xfrm>
            <a:off x="10891830" y="570787"/>
            <a:ext cx="39174" cy="660075"/>
          </a:xfrm>
          <a:prstGeom prst="rect">
            <a:avLst/>
          </a:prstGeom>
          <a:solidFill>
            <a:srgbClr val="E4E4E4"/>
          </a:solidFill>
          <a:ln w="12700">
            <a:miter lim="400000"/>
          </a:ln>
        </p:spPr>
        <p:txBody>
          <a:bodyPr lIns="38100" tIns="38100" rIns="38100" bIns="38100" anchor="ctr"/>
          <a:lstStyle/>
          <a:p>
            <a:pPr>
              <a:defRPr sz="3000">
                <a:solidFill>
                  <a:srgbClr val="FFFFFF"/>
                </a:solidFill>
              </a:defRPr>
            </a:pPr>
            <a:endParaRPr/>
          </a:p>
        </p:txBody>
      </p:sp>
      <p:sp>
        <p:nvSpPr>
          <p:cNvPr id="12" name="Title 1">
            <a:extLst>
              <a:ext uri="{FF2B5EF4-FFF2-40B4-BE49-F238E27FC236}">
                <a16:creationId xmlns:a16="http://schemas.microsoft.com/office/drawing/2014/main" id="{0D08B00A-9A13-4AB1-A72D-2F499BA2EBAB}"/>
              </a:ext>
            </a:extLst>
          </p:cNvPr>
          <p:cNvSpPr>
            <a:spLocks noGrp="1"/>
          </p:cNvSpPr>
          <p:nvPr userDrawn="1">
            <p:ph type="title"/>
          </p:nvPr>
        </p:nvSpPr>
        <p:spPr>
          <a:xfrm>
            <a:off x="838200" y="365126"/>
            <a:ext cx="9215313" cy="1034183"/>
          </a:xfrm>
        </p:spPr>
        <p:txBody>
          <a:bodyPr/>
          <a:lstStyle>
            <a:lvl1pPr>
              <a:defRPr>
                <a:solidFill>
                  <a:schemeClr val="accent1"/>
                </a:solidFill>
              </a:defRPr>
            </a:lvl1pPr>
          </a:lstStyle>
          <a:p>
            <a:r>
              <a:rPr lang="en-US"/>
              <a:t>Click to edit Master title style</a:t>
            </a:r>
            <a:endParaRPr lang="en-US" dirty="0"/>
          </a:p>
        </p:txBody>
      </p:sp>
      <p:sp>
        <p:nvSpPr>
          <p:cNvPr id="18" name="Content Placeholder 2">
            <a:extLst>
              <a:ext uri="{FF2B5EF4-FFF2-40B4-BE49-F238E27FC236}">
                <a16:creationId xmlns:a16="http://schemas.microsoft.com/office/drawing/2014/main" id="{489DC5E6-DDCD-4B67-B47F-0BD6C54B83D2}"/>
              </a:ext>
            </a:extLst>
          </p:cNvPr>
          <p:cNvSpPr>
            <a:spLocks noGrp="1"/>
          </p:cNvSpPr>
          <p:nvPr userDrawn="1">
            <p:ph idx="1"/>
          </p:nvPr>
        </p:nvSpPr>
        <p:spPr>
          <a:xfrm>
            <a:off x="838200" y="1944008"/>
            <a:ext cx="10515600" cy="407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757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6C3913C4-90B5-E741-82B3-9D537255D9F7}"/>
              </a:ext>
            </a:extLst>
          </p:cNvPr>
          <p:cNvSpPr/>
          <p:nvPr userDrawn="1"/>
        </p:nvSpPr>
        <p:spPr>
          <a:xfrm>
            <a:off x="422678" y="365125"/>
            <a:ext cx="11346643" cy="1034184"/>
          </a:xfrm>
          <a:custGeom>
            <a:avLst/>
            <a:gdLst/>
            <a:ahLst/>
            <a:cxnLst>
              <a:cxn ang="0">
                <a:pos x="wd2" y="hd2"/>
              </a:cxn>
              <a:cxn ang="5400000">
                <a:pos x="wd2" y="hd2"/>
              </a:cxn>
              <a:cxn ang="10800000">
                <a:pos x="wd2" y="hd2"/>
              </a:cxn>
              <a:cxn ang="16200000">
                <a:pos x="wd2" y="hd2"/>
              </a:cxn>
            </a:cxnLst>
            <a:rect l="0" t="0" r="r" b="b"/>
            <a:pathLst>
              <a:path w="21600" h="21600" extrusionOk="0">
                <a:moveTo>
                  <a:pt x="20616" y="21600"/>
                </a:moveTo>
                <a:lnTo>
                  <a:pt x="984" y="21600"/>
                </a:lnTo>
                <a:cubicBezTo>
                  <a:pt x="442" y="21600"/>
                  <a:pt x="0" y="16773"/>
                  <a:pt x="0" y="10800"/>
                </a:cubicBezTo>
                <a:lnTo>
                  <a:pt x="0" y="10800"/>
                </a:lnTo>
                <a:cubicBezTo>
                  <a:pt x="0" y="4848"/>
                  <a:pt x="440" y="0"/>
                  <a:pt x="984" y="0"/>
                </a:cubicBezTo>
                <a:lnTo>
                  <a:pt x="20616" y="0"/>
                </a:lnTo>
                <a:cubicBezTo>
                  <a:pt x="21158" y="0"/>
                  <a:pt x="21600" y="4827"/>
                  <a:pt x="21600" y="10800"/>
                </a:cubicBezTo>
                <a:lnTo>
                  <a:pt x="21600" y="10800"/>
                </a:lnTo>
                <a:cubicBezTo>
                  <a:pt x="21598" y="16773"/>
                  <a:pt x="21158" y="21600"/>
                  <a:pt x="20616"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11" name="Shape">
            <a:extLst>
              <a:ext uri="{FF2B5EF4-FFF2-40B4-BE49-F238E27FC236}">
                <a16:creationId xmlns:a16="http://schemas.microsoft.com/office/drawing/2014/main" id="{47CCA197-90D0-B64B-86E1-94735AB6FF75}"/>
              </a:ext>
            </a:extLst>
          </p:cNvPr>
          <p:cNvSpPr/>
          <p:nvPr userDrawn="1"/>
        </p:nvSpPr>
        <p:spPr>
          <a:xfrm>
            <a:off x="11107284" y="649134"/>
            <a:ext cx="325140" cy="460671"/>
          </a:xfrm>
          <a:custGeom>
            <a:avLst/>
            <a:gdLst/>
            <a:ahLst/>
            <a:cxnLst>
              <a:cxn ang="0">
                <a:pos x="wd2" y="hd2"/>
              </a:cxn>
              <a:cxn ang="5400000">
                <a:pos x="wd2" y="hd2"/>
              </a:cxn>
              <a:cxn ang="10800000">
                <a:pos x="wd2" y="hd2"/>
              </a:cxn>
              <a:cxn ang="16200000">
                <a:pos x="wd2" y="hd2"/>
              </a:cxn>
            </a:cxnLst>
            <a:rect l="0" t="0" r="r" b="b"/>
            <a:pathLst>
              <a:path w="21600" h="21526" extrusionOk="0">
                <a:moveTo>
                  <a:pt x="4619" y="9673"/>
                </a:moveTo>
                <a:cubicBezTo>
                  <a:pt x="4619" y="9536"/>
                  <a:pt x="4619" y="9445"/>
                  <a:pt x="4619" y="9307"/>
                </a:cubicBezTo>
                <a:lnTo>
                  <a:pt x="4619" y="4273"/>
                </a:lnTo>
                <a:cubicBezTo>
                  <a:pt x="4619" y="3312"/>
                  <a:pt x="5075" y="2397"/>
                  <a:pt x="5855" y="1665"/>
                </a:cubicBezTo>
                <a:cubicBezTo>
                  <a:pt x="6246" y="1299"/>
                  <a:pt x="7091" y="1482"/>
                  <a:pt x="7091" y="1985"/>
                </a:cubicBezTo>
                <a:lnTo>
                  <a:pt x="7091" y="3999"/>
                </a:lnTo>
                <a:cubicBezTo>
                  <a:pt x="7091" y="4319"/>
                  <a:pt x="7417" y="4548"/>
                  <a:pt x="7872" y="4548"/>
                </a:cubicBezTo>
                <a:cubicBezTo>
                  <a:pt x="8327" y="4548"/>
                  <a:pt x="8653" y="4319"/>
                  <a:pt x="8653" y="3999"/>
                </a:cubicBezTo>
                <a:lnTo>
                  <a:pt x="8653" y="521"/>
                </a:lnTo>
                <a:cubicBezTo>
                  <a:pt x="8653" y="292"/>
                  <a:pt x="8848" y="109"/>
                  <a:pt x="9173" y="18"/>
                </a:cubicBezTo>
                <a:cubicBezTo>
                  <a:pt x="9173" y="18"/>
                  <a:pt x="9173" y="18"/>
                  <a:pt x="9173" y="18"/>
                </a:cubicBezTo>
                <a:cubicBezTo>
                  <a:pt x="9629" y="-74"/>
                  <a:pt x="10019" y="201"/>
                  <a:pt x="10019" y="521"/>
                </a:cubicBezTo>
                <a:lnTo>
                  <a:pt x="10019" y="3999"/>
                </a:lnTo>
                <a:cubicBezTo>
                  <a:pt x="10019" y="4319"/>
                  <a:pt x="10344" y="4548"/>
                  <a:pt x="10800" y="4548"/>
                </a:cubicBezTo>
                <a:cubicBezTo>
                  <a:pt x="11255" y="4548"/>
                  <a:pt x="11581" y="4319"/>
                  <a:pt x="11581" y="3999"/>
                </a:cubicBezTo>
                <a:lnTo>
                  <a:pt x="11581" y="521"/>
                </a:lnTo>
                <a:cubicBezTo>
                  <a:pt x="11581" y="201"/>
                  <a:pt x="12036" y="-28"/>
                  <a:pt x="12426" y="18"/>
                </a:cubicBezTo>
                <a:cubicBezTo>
                  <a:pt x="12426" y="18"/>
                  <a:pt x="12426" y="18"/>
                  <a:pt x="12426" y="18"/>
                </a:cubicBezTo>
                <a:cubicBezTo>
                  <a:pt x="12752" y="63"/>
                  <a:pt x="12947" y="292"/>
                  <a:pt x="12947" y="521"/>
                </a:cubicBezTo>
                <a:lnTo>
                  <a:pt x="12947" y="3999"/>
                </a:lnTo>
                <a:cubicBezTo>
                  <a:pt x="12947" y="4319"/>
                  <a:pt x="13272" y="4548"/>
                  <a:pt x="13728" y="4548"/>
                </a:cubicBezTo>
                <a:cubicBezTo>
                  <a:pt x="14183" y="4548"/>
                  <a:pt x="14508" y="4319"/>
                  <a:pt x="14508" y="3999"/>
                </a:cubicBezTo>
                <a:lnTo>
                  <a:pt x="14508" y="1985"/>
                </a:lnTo>
                <a:cubicBezTo>
                  <a:pt x="14508" y="1528"/>
                  <a:pt x="15354" y="1299"/>
                  <a:pt x="15744" y="1665"/>
                </a:cubicBezTo>
                <a:cubicBezTo>
                  <a:pt x="16525" y="2397"/>
                  <a:pt x="16980" y="3312"/>
                  <a:pt x="16980" y="4273"/>
                </a:cubicBezTo>
                <a:lnTo>
                  <a:pt x="16980" y="9307"/>
                </a:lnTo>
                <a:cubicBezTo>
                  <a:pt x="16980" y="9445"/>
                  <a:pt x="16980" y="9536"/>
                  <a:pt x="16980" y="9673"/>
                </a:cubicBezTo>
                <a:cubicBezTo>
                  <a:pt x="16720" y="11870"/>
                  <a:pt x="13923" y="13518"/>
                  <a:pt x="10800" y="13518"/>
                </a:cubicBezTo>
                <a:lnTo>
                  <a:pt x="10800" y="13518"/>
                </a:lnTo>
                <a:cubicBezTo>
                  <a:pt x="7677" y="13518"/>
                  <a:pt x="4879" y="11916"/>
                  <a:pt x="4619" y="9673"/>
                </a:cubicBezTo>
                <a:close/>
                <a:moveTo>
                  <a:pt x="12557" y="17407"/>
                </a:moveTo>
                <a:cubicBezTo>
                  <a:pt x="17696" y="16812"/>
                  <a:pt x="21600" y="13701"/>
                  <a:pt x="21600" y="9948"/>
                </a:cubicBezTo>
                <a:lnTo>
                  <a:pt x="21600" y="5280"/>
                </a:lnTo>
                <a:cubicBezTo>
                  <a:pt x="21600" y="4868"/>
                  <a:pt x="21275" y="4502"/>
                  <a:pt x="20689" y="4365"/>
                </a:cubicBezTo>
                <a:cubicBezTo>
                  <a:pt x="19778" y="4182"/>
                  <a:pt x="18998" y="4640"/>
                  <a:pt x="18998" y="5234"/>
                </a:cubicBezTo>
                <a:lnTo>
                  <a:pt x="18998" y="9948"/>
                </a:lnTo>
                <a:cubicBezTo>
                  <a:pt x="18998" y="10085"/>
                  <a:pt x="18998" y="10223"/>
                  <a:pt x="18998" y="10360"/>
                </a:cubicBezTo>
                <a:cubicBezTo>
                  <a:pt x="18672" y="13243"/>
                  <a:pt x="15094" y="15440"/>
                  <a:pt x="10930" y="15440"/>
                </a:cubicBezTo>
                <a:lnTo>
                  <a:pt x="10670" y="15440"/>
                </a:lnTo>
                <a:cubicBezTo>
                  <a:pt x="6571" y="15440"/>
                  <a:pt x="2928" y="13243"/>
                  <a:pt x="2602" y="10360"/>
                </a:cubicBezTo>
                <a:cubicBezTo>
                  <a:pt x="2602" y="10223"/>
                  <a:pt x="2602" y="10085"/>
                  <a:pt x="2602" y="9948"/>
                </a:cubicBezTo>
                <a:lnTo>
                  <a:pt x="2602" y="5280"/>
                </a:lnTo>
                <a:cubicBezTo>
                  <a:pt x="2602" y="4868"/>
                  <a:pt x="2277" y="4502"/>
                  <a:pt x="1692" y="4365"/>
                </a:cubicBezTo>
                <a:cubicBezTo>
                  <a:pt x="781" y="4182"/>
                  <a:pt x="0" y="4640"/>
                  <a:pt x="0" y="5234"/>
                </a:cubicBezTo>
                <a:lnTo>
                  <a:pt x="0" y="9948"/>
                </a:lnTo>
                <a:cubicBezTo>
                  <a:pt x="0" y="13701"/>
                  <a:pt x="3904" y="16858"/>
                  <a:pt x="9043" y="17407"/>
                </a:cubicBezTo>
                <a:cubicBezTo>
                  <a:pt x="9043" y="17407"/>
                  <a:pt x="9043" y="17407"/>
                  <a:pt x="9043" y="17407"/>
                </a:cubicBezTo>
                <a:lnTo>
                  <a:pt x="9043" y="19146"/>
                </a:lnTo>
                <a:cubicBezTo>
                  <a:pt x="9043" y="19146"/>
                  <a:pt x="9043" y="19146"/>
                  <a:pt x="9043" y="19146"/>
                </a:cubicBezTo>
                <a:lnTo>
                  <a:pt x="3708" y="19146"/>
                </a:lnTo>
                <a:cubicBezTo>
                  <a:pt x="2863" y="19146"/>
                  <a:pt x="2082" y="19558"/>
                  <a:pt x="1952" y="20107"/>
                </a:cubicBezTo>
                <a:cubicBezTo>
                  <a:pt x="1757" y="20840"/>
                  <a:pt x="2602" y="21526"/>
                  <a:pt x="3643" y="21526"/>
                </a:cubicBezTo>
                <a:lnTo>
                  <a:pt x="17892" y="21526"/>
                </a:lnTo>
                <a:cubicBezTo>
                  <a:pt x="18868" y="21526"/>
                  <a:pt x="19648" y="20977"/>
                  <a:pt x="19583" y="20290"/>
                </a:cubicBezTo>
                <a:cubicBezTo>
                  <a:pt x="19518" y="19650"/>
                  <a:pt x="18673" y="19146"/>
                  <a:pt x="17762" y="19146"/>
                </a:cubicBezTo>
                <a:lnTo>
                  <a:pt x="12492" y="19146"/>
                </a:lnTo>
                <a:cubicBezTo>
                  <a:pt x="12492" y="19146"/>
                  <a:pt x="12492" y="19146"/>
                  <a:pt x="12492" y="19146"/>
                </a:cubicBezTo>
                <a:lnTo>
                  <a:pt x="12557" y="17407"/>
                </a:lnTo>
                <a:cubicBezTo>
                  <a:pt x="12557" y="17407"/>
                  <a:pt x="12557" y="17407"/>
                  <a:pt x="12557" y="17407"/>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C2F884D5-11EA-4E4A-94B2-4E8226A64943}"/>
              </a:ext>
            </a:extLst>
          </p:cNvPr>
          <p:cNvSpPr/>
          <p:nvPr userDrawn="1"/>
        </p:nvSpPr>
        <p:spPr>
          <a:xfrm>
            <a:off x="10362986" y="717687"/>
            <a:ext cx="342281" cy="342280"/>
          </a:xfrm>
          <a:custGeom>
            <a:avLst/>
            <a:gdLst/>
            <a:ahLst/>
            <a:cxnLst>
              <a:cxn ang="0">
                <a:pos x="wd2" y="hd2"/>
              </a:cxn>
              <a:cxn ang="5400000">
                <a:pos x="wd2" y="hd2"/>
              </a:cxn>
              <a:cxn ang="10800000">
                <a:pos x="wd2" y="hd2"/>
              </a:cxn>
              <a:cxn ang="16200000">
                <a:pos x="wd2" y="hd2"/>
              </a:cxn>
            </a:cxnLst>
            <a:rect l="0" t="0" r="r" b="b"/>
            <a:pathLst>
              <a:path w="21206" h="21206" extrusionOk="0">
                <a:moveTo>
                  <a:pt x="20614" y="17763"/>
                </a:moveTo>
                <a:lnTo>
                  <a:pt x="13455" y="10603"/>
                </a:lnTo>
                <a:lnTo>
                  <a:pt x="20614" y="3443"/>
                </a:lnTo>
                <a:cubicBezTo>
                  <a:pt x="21403" y="2655"/>
                  <a:pt x="21403" y="1381"/>
                  <a:pt x="20614" y="592"/>
                </a:cubicBezTo>
                <a:lnTo>
                  <a:pt x="20614" y="592"/>
                </a:lnTo>
                <a:cubicBezTo>
                  <a:pt x="19825" y="-197"/>
                  <a:pt x="18551" y="-197"/>
                  <a:pt x="17763" y="592"/>
                </a:cubicBezTo>
                <a:lnTo>
                  <a:pt x="10603" y="7751"/>
                </a:lnTo>
                <a:lnTo>
                  <a:pt x="3443" y="592"/>
                </a:lnTo>
                <a:cubicBezTo>
                  <a:pt x="2655" y="-197"/>
                  <a:pt x="1381" y="-197"/>
                  <a:pt x="592" y="592"/>
                </a:cubicBezTo>
                <a:lnTo>
                  <a:pt x="592" y="592"/>
                </a:lnTo>
                <a:cubicBezTo>
                  <a:pt x="-197" y="1381"/>
                  <a:pt x="-197" y="2655"/>
                  <a:pt x="592" y="3443"/>
                </a:cubicBezTo>
                <a:lnTo>
                  <a:pt x="7751" y="10603"/>
                </a:lnTo>
                <a:lnTo>
                  <a:pt x="592" y="17763"/>
                </a:lnTo>
                <a:cubicBezTo>
                  <a:pt x="-197" y="18551"/>
                  <a:pt x="-197" y="19825"/>
                  <a:pt x="592" y="20614"/>
                </a:cubicBezTo>
                <a:lnTo>
                  <a:pt x="592" y="20614"/>
                </a:lnTo>
                <a:cubicBezTo>
                  <a:pt x="1381" y="21403"/>
                  <a:pt x="2655" y="21403"/>
                  <a:pt x="3443" y="20614"/>
                </a:cubicBezTo>
                <a:lnTo>
                  <a:pt x="10603" y="13455"/>
                </a:lnTo>
                <a:lnTo>
                  <a:pt x="17763" y="20614"/>
                </a:lnTo>
                <a:cubicBezTo>
                  <a:pt x="18551" y="21403"/>
                  <a:pt x="19825" y="21403"/>
                  <a:pt x="20614" y="20614"/>
                </a:cubicBezTo>
                <a:lnTo>
                  <a:pt x="20614" y="20614"/>
                </a:lnTo>
                <a:cubicBezTo>
                  <a:pt x="21403" y="19886"/>
                  <a:pt x="21403" y="18551"/>
                  <a:pt x="20614" y="17763"/>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solidFill>
                <a:schemeClr val="accent2"/>
              </a:solidFill>
            </a:endParaRPr>
          </a:p>
        </p:txBody>
      </p:sp>
      <p:sp>
        <p:nvSpPr>
          <p:cNvPr id="14" name="Rectangle">
            <a:extLst>
              <a:ext uri="{FF2B5EF4-FFF2-40B4-BE49-F238E27FC236}">
                <a16:creationId xmlns:a16="http://schemas.microsoft.com/office/drawing/2014/main" id="{75846012-71AE-4544-A5D3-8D237220A457}"/>
              </a:ext>
            </a:extLst>
          </p:cNvPr>
          <p:cNvSpPr/>
          <p:nvPr userDrawn="1"/>
        </p:nvSpPr>
        <p:spPr>
          <a:xfrm>
            <a:off x="10891830" y="570787"/>
            <a:ext cx="39174" cy="660075"/>
          </a:xfrm>
          <a:prstGeom prst="rect">
            <a:avLst/>
          </a:prstGeom>
          <a:solidFill>
            <a:srgbClr val="E4E4E4"/>
          </a:solidFill>
          <a:ln w="12700">
            <a:miter lim="400000"/>
          </a:ln>
        </p:spPr>
        <p:txBody>
          <a:bodyPr lIns="38100" tIns="38100" rIns="38100" bIns="38100" anchor="ctr"/>
          <a:lstStyle/>
          <a:p>
            <a:pPr>
              <a:defRPr sz="3000">
                <a:solidFill>
                  <a:srgbClr val="FFFFFF"/>
                </a:solidFill>
              </a:defRPr>
            </a:pPr>
            <a:endParaRPr/>
          </a:p>
        </p:txBody>
      </p:sp>
      <p:sp>
        <p:nvSpPr>
          <p:cNvPr id="15" name="Title 1">
            <a:extLst>
              <a:ext uri="{FF2B5EF4-FFF2-40B4-BE49-F238E27FC236}">
                <a16:creationId xmlns:a16="http://schemas.microsoft.com/office/drawing/2014/main" id="{DCEBB2A3-7D90-BC40-A5FB-D725A745BABE}"/>
              </a:ext>
            </a:extLst>
          </p:cNvPr>
          <p:cNvSpPr>
            <a:spLocks noGrp="1"/>
          </p:cNvSpPr>
          <p:nvPr>
            <p:ph type="title"/>
          </p:nvPr>
        </p:nvSpPr>
        <p:spPr>
          <a:xfrm>
            <a:off x="838200" y="365126"/>
            <a:ext cx="9215313" cy="1034183"/>
          </a:xfrm>
        </p:spPr>
        <p:txBody>
          <a:bodyPr/>
          <a:lstStyle>
            <a:lvl1pPr>
              <a:defRPr>
                <a:solidFill>
                  <a:schemeClr val="accent2"/>
                </a:solidFill>
              </a:defRPr>
            </a:lvl1pPr>
          </a:lstStyle>
          <a:p>
            <a:r>
              <a:rPr lang="en-US"/>
              <a:t>Click to edit Master title style</a:t>
            </a:r>
            <a:endParaRPr lang="en-US" dirty="0"/>
          </a:p>
        </p:txBody>
      </p:sp>
      <p:sp>
        <p:nvSpPr>
          <p:cNvPr id="16" name="Content Placeholder 2">
            <a:extLst>
              <a:ext uri="{FF2B5EF4-FFF2-40B4-BE49-F238E27FC236}">
                <a16:creationId xmlns:a16="http://schemas.microsoft.com/office/drawing/2014/main" id="{F33F3B10-10A5-1C4C-84FF-717B847FAC08}"/>
              </a:ext>
            </a:extLst>
          </p:cNvPr>
          <p:cNvSpPr>
            <a:spLocks noGrp="1"/>
          </p:cNvSpPr>
          <p:nvPr>
            <p:ph idx="1"/>
          </p:nvPr>
        </p:nvSpPr>
        <p:spPr>
          <a:xfrm>
            <a:off x="838200" y="1944008"/>
            <a:ext cx="10515600" cy="4073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hape">
            <a:extLst>
              <a:ext uri="{FF2B5EF4-FFF2-40B4-BE49-F238E27FC236}">
                <a16:creationId xmlns:a16="http://schemas.microsoft.com/office/drawing/2014/main" id="{24F399C9-3C31-4F19-A004-91A2057BB23A}"/>
              </a:ext>
            </a:extLst>
          </p:cNvPr>
          <p:cNvSpPr/>
          <p:nvPr userDrawn="1"/>
        </p:nvSpPr>
        <p:spPr>
          <a:xfrm>
            <a:off x="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tx1">
              <a:lumMod val="40000"/>
              <a:lumOff val="60000"/>
            </a:schemeClr>
          </a:solidFill>
          <a:ln w="12700">
            <a:miter lim="400000"/>
          </a:ln>
        </p:spPr>
        <p:txBody>
          <a:bodyPr lIns="38100" tIns="38100" rIns="38100" bIns="38100" anchor="ctr"/>
          <a:lstStyle/>
          <a:p>
            <a:pPr>
              <a:defRPr sz="3000">
                <a:solidFill>
                  <a:srgbClr val="FFFFFF"/>
                </a:solidFill>
              </a:defRPr>
            </a:pPr>
            <a:endParaRPr/>
          </a:p>
        </p:txBody>
      </p:sp>
      <p:sp>
        <p:nvSpPr>
          <p:cNvPr id="19" name="Shape">
            <a:extLst>
              <a:ext uri="{FF2B5EF4-FFF2-40B4-BE49-F238E27FC236}">
                <a16:creationId xmlns:a16="http://schemas.microsoft.com/office/drawing/2014/main" id="{7CEF8305-5F46-4901-8FDD-1C5AA56921DE}"/>
              </a:ext>
            </a:extLst>
          </p:cNvPr>
          <p:cNvSpPr/>
          <p:nvPr userDrawn="1"/>
        </p:nvSpPr>
        <p:spPr>
          <a:xfrm>
            <a:off x="0" y="6237768"/>
            <a:ext cx="3048001" cy="629637"/>
          </a:xfrm>
          <a:custGeom>
            <a:avLst/>
            <a:gdLst/>
            <a:ahLst/>
            <a:cxnLst>
              <a:cxn ang="0">
                <a:pos x="wd2" y="hd2"/>
              </a:cxn>
              <a:cxn ang="5400000">
                <a:pos x="wd2" y="hd2"/>
              </a:cxn>
              <a:cxn ang="10800000">
                <a:pos x="wd2" y="hd2"/>
              </a:cxn>
              <a:cxn ang="16200000">
                <a:pos x="wd2" y="hd2"/>
              </a:cxn>
            </a:cxnLst>
            <a:rect l="0" t="0" r="r" b="b"/>
            <a:pathLst>
              <a:path w="21600" h="21216" extrusionOk="0">
                <a:moveTo>
                  <a:pt x="19825" y="33"/>
                </a:moveTo>
                <a:lnTo>
                  <a:pt x="0" y="10175"/>
                </a:lnTo>
                <a:lnTo>
                  <a:pt x="0" y="21216"/>
                </a:lnTo>
                <a:lnTo>
                  <a:pt x="21600" y="21216"/>
                </a:lnTo>
                <a:lnTo>
                  <a:pt x="21600" y="7704"/>
                </a:lnTo>
                <a:cubicBezTo>
                  <a:pt x="21600" y="3179"/>
                  <a:pt x="20776" y="-384"/>
                  <a:pt x="19825" y="3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Tree>
    <p:extLst>
      <p:ext uri="{BB962C8B-B14F-4D97-AF65-F5344CB8AC3E}">
        <p14:creationId xmlns:p14="http://schemas.microsoft.com/office/powerpoint/2010/main" val="3253473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119574-A2B5-7749-8470-B3F1BDA0F988}"/>
              </a:ext>
            </a:extLst>
          </p:cNvPr>
          <p:cNvGrpSpPr/>
          <p:nvPr userDrawn="1"/>
        </p:nvGrpSpPr>
        <p:grpSpPr>
          <a:xfrm>
            <a:off x="0" y="768350"/>
            <a:ext cx="9744395" cy="6089650"/>
            <a:chOff x="0" y="-629503"/>
            <a:chExt cx="11981179" cy="7487503"/>
          </a:xfrm>
        </p:grpSpPr>
        <p:sp>
          <p:nvSpPr>
            <p:cNvPr id="15" name="Shape">
              <a:extLst>
                <a:ext uri="{FF2B5EF4-FFF2-40B4-BE49-F238E27FC236}">
                  <a16:creationId xmlns:a16="http://schemas.microsoft.com/office/drawing/2014/main" id="{0ACA5182-944C-824A-9962-DF2651660B5E}"/>
                </a:ext>
              </a:extLst>
            </p:cNvPr>
            <p:cNvSpPr/>
            <p:nvPr userDrawn="1"/>
          </p:nvSpPr>
          <p:spPr>
            <a:xfrm>
              <a:off x="0" y="-629503"/>
              <a:ext cx="10160000" cy="7487503"/>
            </a:xfrm>
            <a:custGeom>
              <a:avLst/>
              <a:gdLst/>
              <a:ahLst/>
              <a:cxnLst>
                <a:cxn ang="0">
                  <a:pos x="wd2" y="hd2"/>
                </a:cxn>
                <a:cxn ang="5400000">
                  <a:pos x="wd2" y="hd2"/>
                </a:cxn>
                <a:cxn ang="10800000">
                  <a:pos x="wd2" y="hd2"/>
                </a:cxn>
                <a:cxn ang="16200000">
                  <a:pos x="wd2" y="hd2"/>
                </a:cxn>
              </a:cxnLst>
              <a:rect l="0" t="0" r="r" b="b"/>
              <a:pathLst>
                <a:path w="21600" h="21489" extrusionOk="0">
                  <a:moveTo>
                    <a:pt x="21600" y="21489"/>
                  </a:moveTo>
                  <a:lnTo>
                    <a:pt x="0" y="21489"/>
                  </a:lnTo>
                  <a:lnTo>
                    <a:pt x="0" y="2517"/>
                  </a:lnTo>
                  <a:lnTo>
                    <a:pt x="19826" y="9"/>
                  </a:lnTo>
                  <a:cubicBezTo>
                    <a:pt x="20779" y="-111"/>
                    <a:pt x="21600" y="899"/>
                    <a:pt x="21600" y="2189"/>
                  </a:cubicBezTo>
                  <a:lnTo>
                    <a:pt x="21600" y="21489"/>
                  </a:ln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9092DBE8-4DEB-4D41-984C-33EDC24BDC76}"/>
                </a:ext>
              </a:extLst>
            </p:cNvPr>
            <p:cNvSpPr/>
            <p:nvPr userDrawn="1"/>
          </p:nvSpPr>
          <p:spPr>
            <a:xfrm>
              <a:off x="1257299" y="1961296"/>
              <a:ext cx="10723880" cy="1892302"/>
            </a:xfrm>
            <a:custGeom>
              <a:avLst/>
              <a:gdLst/>
              <a:ahLst/>
              <a:cxnLst>
                <a:cxn ang="0">
                  <a:pos x="wd2" y="hd2"/>
                </a:cxn>
                <a:cxn ang="5400000">
                  <a:pos x="wd2" y="hd2"/>
                </a:cxn>
                <a:cxn ang="10800000">
                  <a:pos x="wd2" y="hd2"/>
                </a:cxn>
                <a:cxn ang="16200000">
                  <a:pos x="wd2" y="hd2"/>
                </a:cxn>
              </a:cxnLst>
              <a:rect l="0" t="0" r="r" b="b"/>
              <a:pathLst>
                <a:path w="21600" h="21600" extrusionOk="0">
                  <a:moveTo>
                    <a:pt x="19694" y="21600"/>
                  </a:moveTo>
                  <a:lnTo>
                    <a:pt x="1906" y="21600"/>
                  </a:lnTo>
                  <a:cubicBezTo>
                    <a:pt x="854" y="21600"/>
                    <a:pt x="0" y="16773"/>
                    <a:pt x="0" y="10800"/>
                  </a:cubicBezTo>
                  <a:lnTo>
                    <a:pt x="0" y="10800"/>
                  </a:lnTo>
                  <a:cubicBezTo>
                    <a:pt x="0" y="4842"/>
                    <a:pt x="852" y="0"/>
                    <a:pt x="1906" y="0"/>
                  </a:cubicBezTo>
                  <a:lnTo>
                    <a:pt x="19694" y="0"/>
                  </a:lnTo>
                  <a:cubicBezTo>
                    <a:pt x="20746" y="0"/>
                    <a:pt x="21600" y="4827"/>
                    <a:pt x="21600" y="10800"/>
                  </a:cubicBezTo>
                  <a:lnTo>
                    <a:pt x="21600" y="10800"/>
                  </a:lnTo>
                  <a:cubicBezTo>
                    <a:pt x="21597" y="16773"/>
                    <a:pt x="20746" y="21600"/>
                    <a:pt x="19694"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A028C544-E661-3048-953C-731350A438AE}"/>
                </a:ext>
              </a:extLst>
            </p:cNvPr>
            <p:cNvSpPr/>
            <p:nvPr userDrawn="1"/>
          </p:nvSpPr>
          <p:spPr>
            <a:xfrm>
              <a:off x="10706100" y="2431196"/>
              <a:ext cx="678192" cy="963403"/>
            </a:xfrm>
            <a:custGeom>
              <a:avLst/>
              <a:gdLst/>
              <a:ahLst/>
              <a:cxnLst>
                <a:cxn ang="0">
                  <a:pos x="wd2" y="hd2"/>
                </a:cxn>
                <a:cxn ang="5400000">
                  <a:pos x="wd2" y="hd2"/>
                </a:cxn>
                <a:cxn ang="10800000">
                  <a:pos x="wd2" y="hd2"/>
                </a:cxn>
                <a:cxn ang="16200000">
                  <a:pos x="wd2" y="hd2"/>
                </a:cxn>
              </a:cxnLst>
              <a:rect l="0" t="0" r="r" b="b"/>
              <a:pathLst>
                <a:path w="21600" h="21531" extrusionOk="0">
                  <a:moveTo>
                    <a:pt x="4612" y="9667"/>
                  </a:moveTo>
                  <a:cubicBezTo>
                    <a:pt x="4612" y="9553"/>
                    <a:pt x="4571" y="9411"/>
                    <a:pt x="4571" y="9298"/>
                  </a:cubicBezTo>
                  <a:lnTo>
                    <a:pt x="4571" y="4245"/>
                  </a:lnTo>
                  <a:cubicBezTo>
                    <a:pt x="4571" y="3280"/>
                    <a:pt x="5016" y="2372"/>
                    <a:pt x="5784" y="1634"/>
                  </a:cubicBezTo>
                  <a:cubicBezTo>
                    <a:pt x="6189" y="1265"/>
                    <a:pt x="7038" y="1464"/>
                    <a:pt x="7038" y="1946"/>
                  </a:cubicBezTo>
                  <a:lnTo>
                    <a:pt x="7038" y="3961"/>
                  </a:lnTo>
                  <a:cubicBezTo>
                    <a:pt x="7038" y="4274"/>
                    <a:pt x="7402" y="4501"/>
                    <a:pt x="7807" y="4501"/>
                  </a:cubicBezTo>
                  <a:cubicBezTo>
                    <a:pt x="8211" y="4501"/>
                    <a:pt x="8575" y="4245"/>
                    <a:pt x="8575" y="3961"/>
                  </a:cubicBezTo>
                  <a:lnTo>
                    <a:pt x="8575" y="499"/>
                  </a:lnTo>
                  <a:cubicBezTo>
                    <a:pt x="8575" y="272"/>
                    <a:pt x="8818" y="73"/>
                    <a:pt x="9101" y="16"/>
                  </a:cubicBezTo>
                  <a:cubicBezTo>
                    <a:pt x="9101" y="16"/>
                    <a:pt x="9101" y="16"/>
                    <a:pt x="9101" y="16"/>
                  </a:cubicBezTo>
                  <a:cubicBezTo>
                    <a:pt x="9546" y="-69"/>
                    <a:pt x="9991" y="186"/>
                    <a:pt x="9991" y="499"/>
                  </a:cubicBezTo>
                  <a:lnTo>
                    <a:pt x="9991" y="3961"/>
                  </a:lnTo>
                  <a:cubicBezTo>
                    <a:pt x="9991" y="4274"/>
                    <a:pt x="10355" y="4501"/>
                    <a:pt x="10760" y="4501"/>
                  </a:cubicBezTo>
                  <a:cubicBezTo>
                    <a:pt x="11164" y="4501"/>
                    <a:pt x="11528" y="4245"/>
                    <a:pt x="11528" y="3961"/>
                  </a:cubicBezTo>
                  <a:lnTo>
                    <a:pt x="11528" y="499"/>
                  </a:lnTo>
                  <a:cubicBezTo>
                    <a:pt x="11528" y="186"/>
                    <a:pt x="11973" y="-69"/>
                    <a:pt x="12418" y="16"/>
                  </a:cubicBezTo>
                  <a:cubicBezTo>
                    <a:pt x="12418" y="16"/>
                    <a:pt x="12418" y="16"/>
                    <a:pt x="12418" y="16"/>
                  </a:cubicBezTo>
                  <a:cubicBezTo>
                    <a:pt x="12742" y="73"/>
                    <a:pt x="12944" y="272"/>
                    <a:pt x="12944" y="499"/>
                  </a:cubicBezTo>
                  <a:lnTo>
                    <a:pt x="12944" y="3961"/>
                  </a:lnTo>
                  <a:cubicBezTo>
                    <a:pt x="12944" y="4274"/>
                    <a:pt x="13308" y="4501"/>
                    <a:pt x="13712" y="4501"/>
                  </a:cubicBezTo>
                  <a:cubicBezTo>
                    <a:pt x="14157" y="4501"/>
                    <a:pt x="14481" y="4245"/>
                    <a:pt x="14481" y="3961"/>
                  </a:cubicBezTo>
                  <a:lnTo>
                    <a:pt x="14481" y="1975"/>
                  </a:lnTo>
                  <a:cubicBezTo>
                    <a:pt x="14481" y="1492"/>
                    <a:pt x="15330" y="1293"/>
                    <a:pt x="15735" y="1662"/>
                  </a:cubicBezTo>
                  <a:cubicBezTo>
                    <a:pt x="16503" y="2400"/>
                    <a:pt x="16948" y="3280"/>
                    <a:pt x="16948" y="4274"/>
                  </a:cubicBezTo>
                  <a:lnTo>
                    <a:pt x="16948" y="9326"/>
                  </a:lnTo>
                  <a:cubicBezTo>
                    <a:pt x="16948" y="9440"/>
                    <a:pt x="16948" y="9581"/>
                    <a:pt x="16908" y="9695"/>
                  </a:cubicBezTo>
                  <a:cubicBezTo>
                    <a:pt x="16624" y="11909"/>
                    <a:pt x="13834" y="13527"/>
                    <a:pt x="10719" y="13527"/>
                  </a:cubicBezTo>
                  <a:lnTo>
                    <a:pt x="10719" y="13527"/>
                  </a:lnTo>
                  <a:cubicBezTo>
                    <a:pt x="7645" y="13527"/>
                    <a:pt x="4854" y="11881"/>
                    <a:pt x="4612" y="9667"/>
                  </a:cubicBezTo>
                  <a:close/>
                  <a:moveTo>
                    <a:pt x="12540" y="17387"/>
                  </a:moveTo>
                  <a:cubicBezTo>
                    <a:pt x="17677" y="16819"/>
                    <a:pt x="21600" y="13697"/>
                    <a:pt x="21600" y="9922"/>
                  </a:cubicBezTo>
                  <a:lnTo>
                    <a:pt x="21600" y="5267"/>
                  </a:lnTo>
                  <a:cubicBezTo>
                    <a:pt x="21600" y="4870"/>
                    <a:pt x="21276" y="4472"/>
                    <a:pt x="20710" y="4359"/>
                  </a:cubicBezTo>
                  <a:cubicBezTo>
                    <a:pt x="19820" y="4160"/>
                    <a:pt x="19011" y="4614"/>
                    <a:pt x="19011" y="5210"/>
                  </a:cubicBezTo>
                  <a:lnTo>
                    <a:pt x="19011" y="9922"/>
                  </a:lnTo>
                  <a:cubicBezTo>
                    <a:pt x="19011" y="10064"/>
                    <a:pt x="19011" y="10206"/>
                    <a:pt x="18971" y="10348"/>
                  </a:cubicBezTo>
                  <a:cubicBezTo>
                    <a:pt x="18687" y="13243"/>
                    <a:pt x="15047" y="15400"/>
                    <a:pt x="10921" y="15400"/>
                  </a:cubicBezTo>
                  <a:lnTo>
                    <a:pt x="10679" y="15400"/>
                  </a:lnTo>
                  <a:cubicBezTo>
                    <a:pt x="6553" y="15400"/>
                    <a:pt x="2953" y="13243"/>
                    <a:pt x="2629" y="10348"/>
                  </a:cubicBezTo>
                  <a:cubicBezTo>
                    <a:pt x="2629" y="10206"/>
                    <a:pt x="2589" y="10064"/>
                    <a:pt x="2589" y="9922"/>
                  </a:cubicBezTo>
                  <a:lnTo>
                    <a:pt x="2589" y="5267"/>
                  </a:lnTo>
                  <a:cubicBezTo>
                    <a:pt x="2589" y="4870"/>
                    <a:pt x="2265" y="4472"/>
                    <a:pt x="1699" y="4359"/>
                  </a:cubicBezTo>
                  <a:cubicBezTo>
                    <a:pt x="809" y="4160"/>
                    <a:pt x="0" y="4614"/>
                    <a:pt x="0" y="5210"/>
                  </a:cubicBezTo>
                  <a:lnTo>
                    <a:pt x="0" y="9922"/>
                  </a:lnTo>
                  <a:cubicBezTo>
                    <a:pt x="0" y="13669"/>
                    <a:pt x="3924" y="16819"/>
                    <a:pt x="9060" y="17387"/>
                  </a:cubicBezTo>
                  <a:cubicBezTo>
                    <a:pt x="9060" y="17387"/>
                    <a:pt x="9060" y="17387"/>
                    <a:pt x="9060" y="17387"/>
                  </a:cubicBezTo>
                  <a:lnTo>
                    <a:pt x="9060" y="19118"/>
                  </a:lnTo>
                  <a:cubicBezTo>
                    <a:pt x="9060" y="19118"/>
                    <a:pt x="9060" y="19118"/>
                    <a:pt x="9060" y="19118"/>
                  </a:cubicBezTo>
                  <a:lnTo>
                    <a:pt x="3762" y="19118"/>
                  </a:lnTo>
                  <a:cubicBezTo>
                    <a:pt x="2912" y="19118"/>
                    <a:pt x="2144" y="19516"/>
                    <a:pt x="1982" y="20112"/>
                  </a:cubicBezTo>
                  <a:cubicBezTo>
                    <a:pt x="1780" y="20878"/>
                    <a:pt x="2629" y="21531"/>
                    <a:pt x="3640" y="21531"/>
                  </a:cubicBezTo>
                  <a:lnTo>
                    <a:pt x="17878" y="21531"/>
                  </a:lnTo>
                  <a:cubicBezTo>
                    <a:pt x="18849" y="21531"/>
                    <a:pt x="19618" y="20963"/>
                    <a:pt x="19577" y="20282"/>
                  </a:cubicBezTo>
                  <a:cubicBezTo>
                    <a:pt x="19537" y="19629"/>
                    <a:pt x="18687" y="19147"/>
                    <a:pt x="17757" y="19147"/>
                  </a:cubicBezTo>
                  <a:lnTo>
                    <a:pt x="12458" y="19147"/>
                  </a:lnTo>
                  <a:cubicBezTo>
                    <a:pt x="12458" y="19147"/>
                    <a:pt x="12458" y="19147"/>
                    <a:pt x="12458" y="19147"/>
                  </a:cubicBezTo>
                  <a:lnTo>
                    <a:pt x="12540" y="17387"/>
                  </a:lnTo>
                  <a:cubicBezTo>
                    <a:pt x="12540" y="17387"/>
                    <a:pt x="12540" y="17387"/>
                    <a:pt x="12540" y="17387"/>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gr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1560786" y="2875469"/>
            <a:ext cx="6702429" cy="1539024"/>
          </a:xfrm>
        </p:spPr>
        <p:txBody>
          <a:bodyPr anchor="ctr">
            <a:normAutofit/>
          </a:bodyPr>
          <a:lstStyle>
            <a:lvl1pPr>
              <a:defRPr sz="4400">
                <a:solidFill>
                  <a:schemeClr val="accent1"/>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1560786" y="4589463"/>
            <a:ext cx="6321973"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8" name="Group 17">
            <a:extLst>
              <a:ext uri="{FF2B5EF4-FFF2-40B4-BE49-F238E27FC236}">
                <a16:creationId xmlns:a16="http://schemas.microsoft.com/office/drawing/2014/main" id="{825F7726-490E-F144-BEAF-BCE5ABFF27D8}"/>
              </a:ext>
            </a:extLst>
          </p:cNvPr>
          <p:cNvGrpSpPr/>
          <p:nvPr userDrawn="1"/>
        </p:nvGrpSpPr>
        <p:grpSpPr>
          <a:xfrm>
            <a:off x="0" y="6237768"/>
            <a:ext cx="12192000" cy="629637"/>
            <a:chOff x="0" y="6237768"/>
            <a:chExt cx="12192000" cy="629637"/>
          </a:xfrm>
        </p:grpSpPr>
        <p:sp>
          <p:nvSpPr>
            <p:cNvPr id="19" name="Shape">
              <a:extLst>
                <a:ext uri="{FF2B5EF4-FFF2-40B4-BE49-F238E27FC236}">
                  <a16:creationId xmlns:a16="http://schemas.microsoft.com/office/drawing/2014/main" id="{DF358DAD-910C-4C4B-9E4B-4CC5FCB567D2}"/>
                </a:ext>
              </a:extLst>
            </p:cNvPr>
            <p:cNvSpPr/>
            <p:nvPr/>
          </p:nvSpPr>
          <p:spPr>
            <a:xfrm>
              <a:off x="6096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6C96F48B-4F92-D846-8836-26981889D7D2}"/>
                </a:ext>
              </a:extLst>
            </p:cNvPr>
            <p:cNvSpPr/>
            <p:nvPr/>
          </p:nvSpPr>
          <p:spPr>
            <a:xfrm>
              <a:off x="3048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0536D426-C192-D746-97B7-993997F262DF}"/>
                </a:ext>
              </a:extLst>
            </p:cNvPr>
            <p:cNvSpPr/>
            <p:nvPr/>
          </p:nvSpPr>
          <p:spPr>
            <a:xfrm>
              <a:off x="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2EE8D323-610C-9F42-820B-0373D880EC14}"/>
                </a:ext>
              </a:extLst>
            </p:cNvPr>
            <p:cNvSpPr/>
            <p:nvPr/>
          </p:nvSpPr>
          <p:spPr>
            <a:xfrm>
              <a:off x="0" y="6237768"/>
              <a:ext cx="3048001" cy="629637"/>
            </a:xfrm>
            <a:custGeom>
              <a:avLst/>
              <a:gdLst/>
              <a:ahLst/>
              <a:cxnLst>
                <a:cxn ang="0">
                  <a:pos x="wd2" y="hd2"/>
                </a:cxn>
                <a:cxn ang="5400000">
                  <a:pos x="wd2" y="hd2"/>
                </a:cxn>
                <a:cxn ang="10800000">
                  <a:pos x="wd2" y="hd2"/>
                </a:cxn>
                <a:cxn ang="16200000">
                  <a:pos x="wd2" y="hd2"/>
                </a:cxn>
              </a:cxnLst>
              <a:rect l="0" t="0" r="r" b="b"/>
              <a:pathLst>
                <a:path w="21600" h="21216" extrusionOk="0">
                  <a:moveTo>
                    <a:pt x="19825" y="33"/>
                  </a:moveTo>
                  <a:lnTo>
                    <a:pt x="0" y="10175"/>
                  </a:lnTo>
                  <a:lnTo>
                    <a:pt x="0" y="21216"/>
                  </a:lnTo>
                  <a:lnTo>
                    <a:pt x="21600" y="21216"/>
                  </a:lnTo>
                  <a:lnTo>
                    <a:pt x="21600" y="7704"/>
                  </a:lnTo>
                  <a:cubicBezTo>
                    <a:pt x="21600" y="3179"/>
                    <a:pt x="20776" y="-384"/>
                    <a:pt x="19825" y="33"/>
                  </a:cubicBezTo>
                  <a:close/>
                </a:path>
              </a:pathLst>
            </a:custGeom>
            <a:solidFill>
              <a:schemeClr val="tx1">
                <a:lumMod val="40000"/>
                <a:lumOff val="60000"/>
              </a:schemeClr>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2092352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119574-A2B5-7749-8470-B3F1BDA0F988}"/>
              </a:ext>
            </a:extLst>
          </p:cNvPr>
          <p:cNvGrpSpPr/>
          <p:nvPr userDrawn="1"/>
        </p:nvGrpSpPr>
        <p:grpSpPr>
          <a:xfrm>
            <a:off x="0" y="768350"/>
            <a:ext cx="9744395" cy="6089650"/>
            <a:chOff x="0" y="-629503"/>
            <a:chExt cx="11981179" cy="7487503"/>
          </a:xfrm>
        </p:grpSpPr>
        <p:sp>
          <p:nvSpPr>
            <p:cNvPr id="15" name="Shape">
              <a:extLst>
                <a:ext uri="{FF2B5EF4-FFF2-40B4-BE49-F238E27FC236}">
                  <a16:creationId xmlns:a16="http://schemas.microsoft.com/office/drawing/2014/main" id="{0ACA5182-944C-824A-9962-DF2651660B5E}"/>
                </a:ext>
              </a:extLst>
            </p:cNvPr>
            <p:cNvSpPr/>
            <p:nvPr userDrawn="1"/>
          </p:nvSpPr>
          <p:spPr>
            <a:xfrm>
              <a:off x="0" y="-629503"/>
              <a:ext cx="10160000" cy="7487503"/>
            </a:xfrm>
            <a:custGeom>
              <a:avLst/>
              <a:gdLst/>
              <a:ahLst/>
              <a:cxnLst>
                <a:cxn ang="0">
                  <a:pos x="wd2" y="hd2"/>
                </a:cxn>
                <a:cxn ang="5400000">
                  <a:pos x="wd2" y="hd2"/>
                </a:cxn>
                <a:cxn ang="10800000">
                  <a:pos x="wd2" y="hd2"/>
                </a:cxn>
                <a:cxn ang="16200000">
                  <a:pos x="wd2" y="hd2"/>
                </a:cxn>
              </a:cxnLst>
              <a:rect l="0" t="0" r="r" b="b"/>
              <a:pathLst>
                <a:path w="21600" h="21489" extrusionOk="0">
                  <a:moveTo>
                    <a:pt x="21600" y="21489"/>
                  </a:moveTo>
                  <a:lnTo>
                    <a:pt x="0" y="21489"/>
                  </a:lnTo>
                  <a:lnTo>
                    <a:pt x="0" y="2517"/>
                  </a:lnTo>
                  <a:lnTo>
                    <a:pt x="19826" y="9"/>
                  </a:lnTo>
                  <a:cubicBezTo>
                    <a:pt x="20779" y="-111"/>
                    <a:pt x="21600" y="899"/>
                    <a:pt x="21600" y="2189"/>
                  </a:cubicBezTo>
                  <a:lnTo>
                    <a:pt x="21600" y="21489"/>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9092DBE8-4DEB-4D41-984C-33EDC24BDC76}"/>
                </a:ext>
              </a:extLst>
            </p:cNvPr>
            <p:cNvSpPr/>
            <p:nvPr userDrawn="1"/>
          </p:nvSpPr>
          <p:spPr>
            <a:xfrm>
              <a:off x="1257299" y="1961296"/>
              <a:ext cx="10723880" cy="1892302"/>
            </a:xfrm>
            <a:custGeom>
              <a:avLst/>
              <a:gdLst/>
              <a:ahLst/>
              <a:cxnLst>
                <a:cxn ang="0">
                  <a:pos x="wd2" y="hd2"/>
                </a:cxn>
                <a:cxn ang="5400000">
                  <a:pos x="wd2" y="hd2"/>
                </a:cxn>
                <a:cxn ang="10800000">
                  <a:pos x="wd2" y="hd2"/>
                </a:cxn>
                <a:cxn ang="16200000">
                  <a:pos x="wd2" y="hd2"/>
                </a:cxn>
              </a:cxnLst>
              <a:rect l="0" t="0" r="r" b="b"/>
              <a:pathLst>
                <a:path w="21600" h="21600" extrusionOk="0">
                  <a:moveTo>
                    <a:pt x="19694" y="21600"/>
                  </a:moveTo>
                  <a:lnTo>
                    <a:pt x="1906" y="21600"/>
                  </a:lnTo>
                  <a:cubicBezTo>
                    <a:pt x="854" y="21600"/>
                    <a:pt x="0" y="16773"/>
                    <a:pt x="0" y="10800"/>
                  </a:cubicBezTo>
                  <a:lnTo>
                    <a:pt x="0" y="10800"/>
                  </a:lnTo>
                  <a:cubicBezTo>
                    <a:pt x="0" y="4842"/>
                    <a:pt x="852" y="0"/>
                    <a:pt x="1906" y="0"/>
                  </a:cubicBezTo>
                  <a:lnTo>
                    <a:pt x="19694" y="0"/>
                  </a:lnTo>
                  <a:cubicBezTo>
                    <a:pt x="20746" y="0"/>
                    <a:pt x="21600" y="4827"/>
                    <a:pt x="21600" y="10800"/>
                  </a:cubicBezTo>
                  <a:lnTo>
                    <a:pt x="21600" y="10800"/>
                  </a:lnTo>
                  <a:cubicBezTo>
                    <a:pt x="21597" y="16773"/>
                    <a:pt x="20746" y="21600"/>
                    <a:pt x="19694"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A028C544-E661-3048-953C-731350A438AE}"/>
                </a:ext>
              </a:extLst>
            </p:cNvPr>
            <p:cNvSpPr/>
            <p:nvPr userDrawn="1"/>
          </p:nvSpPr>
          <p:spPr>
            <a:xfrm>
              <a:off x="10706100" y="2431196"/>
              <a:ext cx="678192" cy="963403"/>
            </a:xfrm>
            <a:custGeom>
              <a:avLst/>
              <a:gdLst/>
              <a:ahLst/>
              <a:cxnLst>
                <a:cxn ang="0">
                  <a:pos x="wd2" y="hd2"/>
                </a:cxn>
                <a:cxn ang="5400000">
                  <a:pos x="wd2" y="hd2"/>
                </a:cxn>
                <a:cxn ang="10800000">
                  <a:pos x="wd2" y="hd2"/>
                </a:cxn>
                <a:cxn ang="16200000">
                  <a:pos x="wd2" y="hd2"/>
                </a:cxn>
              </a:cxnLst>
              <a:rect l="0" t="0" r="r" b="b"/>
              <a:pathLst>
                <a:path w="21600" h="21531" extrusionOk="0">
                  <a:moveTo>
                    <a:pt x="4612" y="9667"/>
                  </a:moveTo>
                  <a:cubicBezTo>
                    <a:pt x="4612" y="9553"/>
                    <a:pt x="4571" y="9411"/>
                    <a:pt x="4571" y="9298"/>
                  </a:cubicBezTo>
                  <a:lnTo>
                    <a:pt x="4571" y="4245"/>
                  </a:lnTo>
                  <a:cubicBezTo>
                    <a:pt x="4571" y="3280"/>
                    <a:pt x="5016" y="2372"/>
                    <a:pt x="5784" y="1634"/>
                  </a:cubicBezTo>
                  <a:cubicBezTo>
                    <a:pt x="6189" y="1265"/>
                    <a:pt x="7038" y="1464"/>
                    <a:pt x="7038" y="1946"/>
                  </a:cubicBezTo>
                  <a:lnTo>
                    <a:pt x="7038" y="3961"/>
                  </a:lnTo>
                  <a:cubicBezTo>
                    <a:pt x="7038" y="4274"/>
                    <a:pt x="7402" y="4501"/>
                    <a:pt x="7807" y="4501"/>
                  </a:cubicBezTo>
                  <a:cubicBezTo>
                    <a:pt x="8211" y="4501"/>
                    <a:pt x="8575" y="4245"/>
                    <a:pt x="8575" y="3961"/>
                  </a:cubicBezTo>
                  <a:lnTo>
                    <a:pt x="8575" y="499"/>
                  </a:lnTo>
                  <a:cubicBezTo>
                    <a:pt x="8575" y="272"/>
                    <a:pt x="8818" y="73"/>
                    <a:pt x="9101" y="16"/>
                  </a:cubicBezTo>
                  <a:cubicBezTo>
                    <a:pt x="9101" y="16"/>
                    <a:pt x="9101" y="16"/>
                    <a:pt x="9101" y="16"/>
                  </a:cubicBezTo>
                  <a:cubicBezTo>
                    <a:pt x="9546" y="-69"/>
                    <a:pt x="9991" y="186"/>
                    <a:pt x="9991" y="499"/>
                  </a:cubicBezTo>
                  <a:lnTo>
                    <a:pt x="9991" y="3961"/>
                  </a:lnTo>
                  <a:cubicBezTo>
                    <a:pt x="9991" y="4274"/>
                    <a:pt x="10355" y="4501"/>
                    <a:pt x="10760" y="4501"/>
                  </a:cubicBezTo>
                  <a:cubicBezTo>
                    <a:pt x="11164" y="4501"/>
                    <a:pt x="11528" y="4245"/>
                    <a:pt x="11528" y="3961"/>
                  </a:cubicBezTo>
                  <a:lnTo>
                    <a:pt x="11528" y="499"/>
                  </a:lnTo>
                  <a:cubicBezTo>
                    <a:pt x="11528" y="186"/>
                    <a:pt x="11973" y="-69"/>
                    <a:pt x="12418" y="16"/>
                  </a:cubicBezTo>
                  <a:cubicBezTo>
                    <a:pt x="12418" y="16"/>
                    <a:pt x="12418" y="16"/>
                    <a:pt x="12418" y="16"/>
                  </a:cubicBezTo>
                  <a:cubicBezTo>
                    <a:pt x="12742" y="73"/>
                    <a:pt x="12944" y="272"/>
                    <a:pt x="12944" y="499"/>
                  </a:cubicBezTo>
                  <a:lnTo>
                    <a:pt x="12944" y="3961"/>
                  </a:lnTo>
                  <a:cubicBezTo>
                    <a:pt x="12944" y="4274"/>
                    <a:pt x="13308" y="4501"/>
                    <a:pt x="13712" y="4501"/>
                  </a:cubicBezTo>
                  <a:cubicBezTo>
                    <a:pt x="14157" y="4501"/>
                    <a:pt x="14481" y="4245"/>
                    <a:pt x="14481" y="3961"/>
                  </a:cubicBezTo>
                  <a:lnTo>
                    <a:pt x="14481" y="1975"/>
                  </a:lnTo>
                  <a:cubicBezTo>
                    <a:pt x="14481" y="1492"/>
                    <a:pt x="15330" y="1293"/>
                    <a:pt x="15735" y="1662"/>
                  </a:cubicBezTo>
                  <a:cubicBezTo>
                    <a:pt x="16503" y="2400"/>
                    <a:pt x="16948" y="3280"/>
                    <a:pt x="16948" y="4274"/>
                  </a:cubicBezTo>
                  <a:lnTo>
                    <a:pt x="16948" y="9326"/>
                  </a:lnTo>
                  <a:cubicBezTo>
                    <a:pt x="16948" y="9440"/>
                    <a:pt x="16948" y="9581"/>
                    <a:pt x="16908" y="9695"/>
                  </a:cubicBezTo>
                  <a:cubicBezTo>
                    <a:pt x="16624" y="11909"/>
                    <a:pt x="13834" y="13527"/>
                    <a:pt x="10719" y="13527"/>
                  </a:cubicBezTo>
                  <a:lnTo>
                    <a:pt x="10719" y="13527"/>
                  </a:lnTo>
                  <a:cubicBezTo>
                    <a:pt x="7645" y="13527"/>
                    <a:pt x="4854" y="11881"/>
                    <a:pt x="4612" y="9667"/>
                  </a:cubicBezTo>
                  <a:close/>
                  <a:moveTo>
                    <a:pt x="12540" y="17387"/>
                  </a:moveTo>
                  <a:cubicBezTo>
                    <a:pt x="17677" y="16819"/>
                    <a:pt x="21600" y="13697"/>
                    <a:pt x="21600" y="9922"/>
                  </a:cubicBezTo>
                  <a:lnTo>
                    <a:pt x="21600" y="5267"/>
                  </a:lnTo>
                  <a:cubicBezTo>
                    <a:pt x="21600" y="4870"/>
                    <a:pt x="21276" y="4472"/>
                    <a:pt x="20710" y="4359"/>
                  </a:cubicBezTo>
                  <a:cubicBezTo>
                    <a:pt x="19820" y="4160"/>
                    <a:pt x="19011" y="4614"/>
                    <a:pt x="19011" y="5210"/>
                  </a:cubicBezTo>
                  <a:lnTo>
                    <a:pt x="19011" y="9922"/>
                  </a:lnTo>
                  <a:cubicBezTo>
                    <a:pt x="19011" y="10064"/>
                    <a:pt x="19011" y="10206"/>
                    <a:pt x="18971" y="10348"/>
                  </a:cubicBezTo>
                  <a:cubicBezTo>
                    <a:pt x="18687" y="13243"/>
                    <a:pt x="15047" y="15400"/>
                    <a:pt x="10921" y="15400"/>
                  </a:cubicBezTo>
                  <a:lnTo>
                    <a:pt x="10679" y="15400"/>
                  </a:lnTo>
                  <a:cubicBezTo>
                    <a:pt x="6553" y="15400"/>
                    <a:pt x="2953" y="13243"/>
                    <a:pt x="2629" y="10348"/>
                  </a:cubicBezTo>
                  <a:cubicBezTo>
                    <a:pt x="2629" y="10206"/>
                    <a:pt x="2589" y="10064"/>
                    <a:pt x="2589" y="9922"/>
                  </a:cubicBezTo>
                  <a:lnTo>
                    <a:pt x="2589" y="5267"/>
                  </a:lnTo>
                  <a:cubicBezTo>
                    <a:pt x="2589" y="4870"/>
                    <a:pt x="2265" y="4472"/>
                    <a:pt x="1699" y="4359"/>
                  </a:cubicBezTo>
                  <a:cubicBezTo>
                    <a:pt x="809" y="4160"/>
                    <a:pt x="0" y="4614"/>
                    <a:pt x="0" y="5210"/>
                  </a:cubicBezTo>
                  <a:lnTo>
                    <a:pt x="0" y="9922"/>
                  </a:lnTo>
                  <a:cubicBezTo>
                    <a:pt x="0" y="13669"/>
                    <a:pt x="3924" y="16819"/>
                    <a:pt x="9060" y="17387"/>
                  </a:cubicBezTo>
                  <a:cubicBezTo>
                    <a:pt x="9060" y="17387"/>
                    <a:pt x="9060" y="17387"/>
                    <a:pt x="9060" y="17387"/>
                  </a:cubicBezTo>
                  <a:lnTo>
                    <a:pt x="9060" y="19118"/>
                  </a:lnTo>
                  <a:cubicBezTo>
                    <a:pt x="9060" y="19118"/>
                    <a:pt x="9060" y="19118"/>
                    <a:pt x="9060" y="19118"/>
                  </a:cubicBezTo>
                  <a:lnTo>
                    <a:pt x="3762" y="19118"/>
                  </a:lnTo>
                  <a:cubicBezTo>
                    <a:pt x="2912" y="19118"/>
                    <a:pt x="2144" y="19516"/>
                    <a:pt x="1982" y="20112"/>
                  </a:cubicBezTo>
                  <a:cubicBezTo>
                    <a:pt x="1780" y="20878"/>
                    <a:pt x="2629" y="21531"/>
                    <a:pt x="3640" y="21531"/>
                  </a:cubicBezTo>
                  <a:lnTo>
                    <a:pt x="17878" y="21531"/>
                  </a:lnTo>
                  <a:cubicBezTo>
                    <a:pt x="18849" y="21531"/>
                    <a:pt x="19618" y="20963"/>
                    <a:pt x="19577" y="20282"/>
                  </a:cubicBezTo>
                  <a:cubicBezTo>
                    <a:pt x="19537" y="19629"/>
                    <a:pt x="18687" y="19147"/>
                    <a:pt x="17757" y="19147"/>
                  </a:cubicBezTo>
                  <a:lnTo>
                    <a:pt x="12458" y="19147"/>
                  </a:lnTo>
                  <a:cubicBezTo>
                    <a:pt x="12458" y="19147"/>
                    <a:pt x="12458" y="19147"/>
                    <a:pt x="12458" y="19147"/>
                  </a:cubicBezTo>
                  <a:lnTo>
                    <a:pt x="12540" y="17387"/>
                  </a:lnTo>
                  <a:cubicBezTo>
                    <a:pt x="12540" y="17387"/>
                    <a:pt x="12540" y="17387"/>
                    <a:pt x="12540" y="17387"/>
                  </a:cubicBez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gr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1560786" y="2875469"/>
            <a:ext cx="6702429" cy="1539024"/>
          </a:xfrm>
        </p:spPr>
        <p:txBody>
          <a:bodyPr anchor="ctr">
            <a:normAutofit/>
          </a:bodyPr>
          <a:lstStyle>
            <a:lvl1pPr>
              <a:defRPr sz="4400">
                <a:solidFill>
                  <a:schemeClr val="accent2"/>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1560786" y="4589463"/>
            <a:ext cx="6321973"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8" name="Group 17">
            <a:extLst>
              <a:ext uri="{FF2B5EF4-FFF2-40B4-BE49-F238E27FC236}">
                <a16:creationId xmlns:a16="http://schemas.microsoft.com/office/drawing/2014/main" id="{825F7726-490E-F144-BEAF-BCE5ABFF27D8}"/>
              </a:ext>
            </a:extLst>
          </p:cNvPr>
          <p:cNvGrpSpPr/>
          <p:nvPr userDrawn="1"/>
        </p:nvGrpSpPr>
        <p:grpSpPr>
          <a:xfrm>
            <a:off x="0" y="6237768"/>
            <a:ext cx="12192000" cy="629637"/>
            <a:chOff x="0" y="6237768"/>
            <a:chExt cx="12192000" cy="629637"/>
          </a:xfrm>
        </p:grpSpPr>
        <p:sp>
          <p:nvSpPr>
            <p:cNvPr id="19" name="Shape">
              <a:extLst>
                <a:ext uri="{FF2B5EF4-FFF2-40B4-BE49-F238E27FC236}">
                  <a16:creationId xmlns:a16="http://schemas.microsoft.com/office/drawing/2014/main" id="{DF358DAD-910C-4C4B-9E4B-4CC5FCB567D2}"/>
                </a:ext>
              </a:extLst>
            </p:cNvPr>
            <p:cNvSpPr/>
            <p:nvPr/>
          </p:nvSpPr>
          <p:spPr>
            <a:xfrm>
              <a:off x="6096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6C96F48B-4F92-D846-8836-26981889D7D2}"/>
                </a:ext>
              </a:extLst>
            </p:cNvPr>
            <p:cNvSpPr/>
            <p:nvPr/>
          </p:nvSpPr>
          <p:spPr>
            <a:xfrm>
              <a:off x="3048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0536D426-C192-D746-97B7-993997F262DF}"/>
                </a:ext>
              </a:extLst>
            </p:cNvPr>
            <p:cNvSpPr/>
            <p:nvPr/>
          </p:nvSpPr>
          <p:spPr>
            <a:xfrm>
              <a:off x="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tx1">
                <a:lumMod val="40000"/>
                <a:lumOff val="60000"/>
              </a:schemeClr>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2EE8D323-610C-9F42-820B-0373D880EC14}"/>
                </a:ext>
              </a:extLst>
            </p:cNvPr>
            <p:cNvSpPr/>
            <p:nvPr/>
          </p:nvSpPr>
          <p:spPr>
            <a:xfrm>
              <a:off x="0" y="6237768"/>
              <a:ext cx="3048001" cy="629637"/>
            </a:xfrm>
            <a:custGeom>
              <a:avLst/>
              <a:gdLst/>
              <a:ahLst/>
              <a:cxnLst>
                <a:cxn ang="0">
                  <a:pos x="wd2" y="hd2"/>
                </a:cxn>
                <a:cxn ang="5400000">
                  <a:pos x="wd2" y="hd2"/>
                </a:cxn>
                <a:cxn ang="10800000">
                  <a:pos x="wd2" y="hd2"/>
                </a:cxn>
                <a:cxn ang="16200000">
                  <a:pos x="wd2" y="hd2"/>
                </a:cxn>
              </a:cxnLst>
              <a:rect l="0" t="0" r="r" b="b"/>
              <a:pathLst>
                <a:path w="21600" h="21216" extrusionOk="0">
                  <a:moveTo>
                    <a:pt x="19825" y="33"/>
                  </a:moveTo>
                  <a:lnTo>
                    <a:pt x="0" y="10175"/>
                  </a:lnTo>
                  <a:lnTo>
                    <a:pt x="0" y="21216"/>
                  </a:lnTo>
                  <a:lnTo>
                    <a:pt x="21600" y="21216"/>
                  </a:lnTo>
                  <a:lnTo>
                    <a:pt x="21600" y="7704"/>
                  </a:lnTo>
                  <a:cubicBezTo>
                    <a:pt x="21600" y="3179"/>
                    <a:pt x="20776" y="-384"/>
                    <a:pt x="19825" y="3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3809755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119574-A2B5-7749-8470-B3F1BDA0F988}"/>
              </a:ext>
            </a:extLst>
          </p:cNvPr>
          <p:cNvGrpSpPr/>
          <p:nvPr userDrawn="1"/>
        </p:nvGrpSpPr>
        <p:grpSpPr>
          <a:xfrm>
            <a:off x="0" y="768350"/>
            <a:ext cx="9744395" cy="6089650"/>
            <a:chOff x="0" y="-629503"/>
            <a:chExt cx="11981186" cy="7487501"/>
          </a:xfrm>
        </p:grpSpPr>
        <p:sp>
          <p:nvSpPr>
            <p:cNvPr id="15" name="Shape">
              <a:extLst>
                <a:ext uri="{FF2B5EF4-FFF2-40B4-BE49-F238E27FC236}">
                  <a16:creationId xmlns:a16="http://schemas.microsoft.com/office/drawing/2014/main" id="{0ACA5182-944C-824A-9962-DF2651660B5E}"/>
                </a:ext>
              </a:extLst>
            </p:cNvPr>
            <p:cNvSpPr/>
            <p:nvPr userDrawn="1"/>
          </p:nvSpPr>
          <p:spPr>
            <a:xfrm>
              <a:off x="0" y="-629503"/>
              <a:ext cx="10160006" cy="7487501"/>
            </a:xfrm>
            <a:custGeom>
              <a:avLst/>
              <a:gdLst/>
              <a:ahLst/>
              <a:cxnLst>
                <a:cxn ang="0">
                  <a:pos x="wd2" y="hd2"/>
                </a:cxn>
                <a:cxn ang="5400000">
                  <a:pos x="wd2" y="hd2"/>
                </a:cxn>
                <a:cxn ang="10800000">
                  <a:pos x="wd2" y="hd2"/>
                </a:cxn>
                <a:cxn ang="16200000">
                  <a:pos x="wd2" y="hd2"/>
                </a:cxn>
              </a:cxnLst>
              <a:rect l="0" t="0" r="r" b="b"/>
              <a:pathLst>
                <a:path w="21600" h="21489" extrusionOk="0">
                  <a:moveTo>
                    <a:pt x="21600" y="21489"/>
                  </a:moveTo>
                  <a:lnTo>
                    <a:pt x="0" y="21489"/>
                  </a:lnTo>
                  <a:lnTo>
                    <a:pt x="0" y="2517"/>
                  </a:lnTo>
                  <a:lnTo>
                    <a:pt x="19826" y="9"/>
                  </a:lnTo>
                  <a:cubicBezTo>
                    <a:pt x="20779" y="-111"/>
                    <a:pt x="21600" y="899"/>
                    <a:pt x="21600" y="2189"/>
                  </a:cubicBezTo>
                  <a:lnTo>
                    <a:pt x="21600" y="21489"/>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9092DBE8-4DEB-4D41-984C-33EDC24BDC76}"/>
                </a:ext>
              </a:extLst>
            </p:cNvPr>
            <p:cNvSpPr/>
            <p:nvPr userDrawn="1"/>
          </p:nvSpPr>
          <p:spPr>
            <a:xfrm>
              <a:off x="1257300" y="1961295"/>
              <a:ext cx="10723886" cy="1892301"/>
            </a:xfrm>
            <a:custGeom>
              <a:avLst/>
              <a:gdLst/>
              <a:ahLst/>
              <a:cxnLst>
                <a:cxn ang="0">
                  <a:pos x="wd2" y="hd2"/>
                </a:cxn>
                <a:cxn ang="5400000">
                  <a:pos x="wd2" y="hd2"/>
                </a:cxn>
                <a:cxn ang="10800000">
                  <a:pos x="wd2" y="hd2"/>
                </a:cxn>
                <a:cxn ang="16200000">
                  <a:pos x="wd2" y="hd2"/>
                </a:cxn>
              </a:cxnLst>
              <a:rect l="0" t="0" r="r" b="b"/>
              <a:pathLst>
                <a:path w="21600" h="21600" extrusionOk="0">
                  <a:moveTo>
                    <a:pt x="19694" y="21600"/>
                  </a:moveTo>
                  <a:lnTo>
                    <a:pt x="1906" y="21600"/>
                  </a:lnTo>
                  <a:cubicBezTo>
                    <a:pt x="854" y="21600"/>
                    <a:pt x="0" y="16773"/>
                    <a:pt x="0" y="10800"/>
                  </a:cubicBezTo>
                  <a:lnTo>
                    <a:pt x="0" y="10800"/>
                  </a:lnTo>
                  <a:cubicBezTo>
                    <a:pt x="0" y="4842"/>
                    <a:pt x="852" y="0"/>
                    <a:pt x="1906" y="0"/>
                  </a:cubicBezTo>
                  <a:lnTo>
                    <a:pt x="19694" y="0"/>
                  </a:lnTo>
                  <a:cubicBezTo>
                    <a:pt x="20746" y="0"/>
                    <a:pt x="21600" y="4827"/>
                    <a:pt x="21600" y="10800"/>
                  </a:cubicBezTo>
                  <a:lnTo>
                    <a:pt x="21600" y="10800"/>
                  </a:lnTo>
                  <a:cubicBezTo>
                    <a:pt x="21597" y="16773"/>
                    <a:pt x="20746" y="21600"/>
                    <a:pt x="19694"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A028C544-E661-3048-953C-731350A438AE}"/>
                </a:ext>
              </a:extLst>
            </p:cNvPr>
            <p:cNvSpPr/>
            <p:nvPr userDrawn="1"/>
          </p:nvSpPr>
          <p:spPr>
            <a:xfrm>
              <a:off x="10706100" y="2431197"/>
              <a:ext cx="678192" cy="963403"/>
            </a:xfrm>
            <a:custGeom>
              <a:avLst/>
              <a:gdLst/>
              <a:ahLst/>
              <a:cxnLst>
                <a:cxn ang="0">
                  <a:pos x="wd2" y="hd2"/>
                </a:cxn>
                <a:cxn ang="5400000">
                  <a:pos x="wd2" y="hd2"/>
                </a:cxn>
                <a:cxn ang="10800000">
                  <a:pos x="wd2" y="hd2"/>
                </a:cxn>
                <a:cxn ang="16200000">
                  <a:pos x="wd2" y="hd2"/>
                </a:cxn>
              </a:cxnLst>
              <a:rect l="0" t="0" r="r" b="b"/>
              <a:pathLst>
                <a:path w="21600" h="21531" extrusionOk="0">
                  <a:moveTo>
                    <a:pt x="4612" y="9667"/>
                  </a:moveTo>
                  <a:cubicBezTo>
                    <a:pt x="4612" y="9553"/>
                    <a:pt x="4571" y="9411"/>
                    <a:pt x="4571" y="9298"/>
                  </a:cubicBezTo>
                  <a:lnTo>
                    <a:pt x="4571" y="4245"/>
                  </a:lnTo>
                  <a:cubicBezTo>
                    <a:pt x="4571" y="3280"/>
                    <a:pt x="5016" y="2372"/>
                    <a:pt x="5784" y="1634"/>
                  </a:cubicBezTo>
                  <a:cubicBezTo>
                    <a:pt x="6189" y="1265"/>
                    <a:pt x="7038" y="1464"/>
                    <a:pt x="7038" y="1946"/>
                  </a:cubicBezTo>
                  <a:lnTo>
                    <a:pt x="7038" y="3961"/>
                  </a:lnTo>
                  <a:cubicBezTo>
                    <a:pt x="7038" y="4274"/>
                    <a:pt x="7402" y="4501"/>
                    <a:pt x="7807" y="4501"/>
                  </a:cubicBezTo>
                  <a:cubicBezTo>
                    <a:pt x="8211" y="4501"/>
                    <a:pt x="8575" y="4245"/>
                    <a:pt x="8575" y="3961"/>
                  </a:cubicBezTo>
                  <a:lnTo>
                    <a:pt x="8575" y="499"/>
                  </a:lnTo>
                  <a:cubicBezTo>
                    <a:pt x="8575" y="272"/>
                    <a:pt x="8818" y="73"/>
                    <a:pt x="9101" y="16"/>
                  </a:cubicBezTo>
                  <a:cubicBezTo>
                    <a:pt x="9101" y="16"/>
                    <a:pt x="9101" y="16"/>
                    <a:pt x="9101" y="16"/>
                  </a:cubicBezTo>
                  <a:cubicBezTo>
                    <a:pt x="9546" y="-69"/>
                    <a:pt x="9991" y="186"/>
                    <a:pt x="9991" y="499"/>
                  </a:cubicBezTo>
                  <a:lnTo>
                    <a:pt x="9991" y="3961"/>
                  </a:lnTo>
                  <a:cubicBezTo>
                    <a:pt x="9991" y="4274"/>
                    <a:pt x="10355" y="4501"/>
                    <a:pt x="10760" y="4501"/>
                  </a:cubicBezTo>
                  <a:cubicBezTo>
                    <a:pt x="11164" y="4501"/>
                    <a:pt x="11528" y="4245"/>
                    <a:pt x="11528" y="3961"/>
                  </a:cubicBezTo>
                  <a:lnTo>
                    <a:pt x="11528" y="499"/>
                  </a:lnTo>
                  <a:cubicBezTo>
                    <a:pt x="11528" y="186"/>
                    <a:pt x="11973" y="-69"/>
                    <a:pt x="12418" y="16"/>
                  </a:cubicBezTo>
                  <a:cubicBezTo>
                    <a:pt x="12418" y="16"/>
                    <a:pt x="12418" y="16"/>
                    <a:pt x="12418" y="16"/>
                  </a:cubicBezTo>
                  <a:cubicBezTo>
                    <a:pt x="12742" y="73"/>
                    <a:pt x="12944" y="272"/>
                    <a:pt x="12944" y="499"/>
                  </a:cubicBezTo>
                  <a:lnTo>
                    <a:pt x="12944" y="3961"/>
                  </a:lnTo>
                  <a:cubicBezTo>
                    <a:pt x="12944" y="4274"/>
                    <a:pt x="13308" y="4501"/>
                    <a:pt x="13712" y="4501"/>
                  </a:cubicBezTo>
                  <a:cubicBezTo>
                    <a:pt x="14157" y="4501"/>
                    <a:pt x="14481" y="4245"/>
                    <a:pt x="14481" y="3961"/>
                  </a:cubicBezTo>
                  <a:lnTo>
                    <a:pt x="14481" y="1975"/>
                  </a:lnTo>
                  <a:cubicBezTo>
                    <a:pt x="14481" y="1492"/>
                    <a:pt x="15330" y="1293"/>
                    <a:pt x="15735" y="1662"/>
                  </a:cubicBezTo>
                  <a:cubicBezTo>
                    <a:pt x="16503" y="2400"/>
                    <a:pt x="16948" y="3280"/>
                    <a:pt x="16948" y="4274"/>
                  </a:cubicBezTo>
                  <a:lnTo>
                    <a:pt x="16948" y="9326"/>
                  </a:lnTo>
                  <a:cubicBezTo>
                    <a:pt x="16948" y="9440"/>
                    <a:pt x="16948" y="9581"/>
                    <a:pt x="16908" y="9695"/>
                  </a:cubicBezTo>
                  <a:cubicBezTo>
                    <a:pt x="16624" y="11909"/>
                    <a:pt x="13834" y="13527"/>
                    <a:pt x="10719" y="13527"/>
                  </a:cubicBezTo>
                  <a:lnTo>
                    <a:pt x="10719" y="13527"/>
                  </a:lnTo>
                  <a:cubicBezTo>
                    <a:pt x="7645" y="13527"/>
                    <a:pt x="4854" y="11881"/>
                    <a:pt x="4612" y="9667"/>
                  </a:cubicBezTo>
                  <a:close/>
                  <a:moveTo>
                    <a:pt x="12540" y="17387"/>
                  </a:moveTo>
                  <a:cubicBezTo>
                    <a:pt x="17677" y="16819"/>
                    <a:pt x="21600" y="13697"/>
                    <a:pt x="21600" y="9922"/>
                  </a:cubicBezTo>
                  <a:lnTo>
                    <a:pt x="21600" y="5267"/>
                  </a:lnTo>
                  <a:cubicBezTo>
                    <a:pt x="21600" y="4870"/>
                    <a:pt x="21276" y="4472"/>
                    <a:pt x="20710" y="4359"/>
                  </a:cubicBezTo>
                  <a:cubicBezTo>
                    <a:pt x="19820" y="4160"/>
                    <a:pt x="19011" y="4614"/>
                    <a:pt x="19011" y="5210"/>
                  </a:cubicBezTo>
                  <a:lnTo>
                    <a:pt x="19011" y="9922"/>
                  </a:lnTo>
                  <a:cubicBezTo>
                    <a:pt x="19011" y="10064"/>
                    <a:pt x="19011" y="10206"/>
                    <a:pt x="18971" y="10348"/>
                  </a:cubicBezTo>
                  <a:cubicBezTo>
                    <a:pt x="18687" y="13243"/>
                    <a:pt x="15047" y="15400"/>
                    <a:pt x="10921" y="15400"/>
                  </a:cubicBezTo>
                  <a:lnTo>
                    <a:pt x="10679" y="15400"/>
                  </a:lnTo>
                  <a:cubicBezTo>
                    <a:pt x="6553" y="15400"/>
                    <a:pt x="2953" y="13243"/>
                    <a:pt x="2629" y="10348"/>
                  </a:cubicBezTo>
                  <a:cubicBezTo>
                    <a:pt x="2629" y="10206"/>
                    <a:pt x="2589" y="10064"/>
                    <a:pt x="2589" y="9922"/>
                  </a:cubicBezTo>
                  <a:lnTo>
                    <a:pt x="2589" y="5267"/>
                  </a:lnTo>
                  <a:cubicBezTo>
                    <a:pt x="2589" y="4870"/>
                    <a:pt x="2265" y="4472"/>
                    <a:pt x="1699" y="4359"/>
                  </a:cubicBezTo>
                  <a:cubicBezTo>
                    <a:pt x="809" y="4160"/>
                    <a:pt x="0" y="4614"/>
                    <a:pt x="0" y="5210"/>
                  </a:cubicBezTo>
                  <a:lnTo>
                    <a:pt x="0" y="9922"/>
                  </a:lnTo>
                  <a:cubicBezTo>
                    <a:pt x="0" y="13669"/>
                    <a:pt x="3924" y="16819"/>
                    <a:pt x="9060" y="17387"/>
                  </a:cubicBezTo>
                  <a:cubicBezTo>
                    <a:pt x="9060" y="17387"/>
                    <a:pt x="9060" y="17387"/>
                    <a:pt x="9060" y="17387"/>
                  </a:cubicBezTo>
                  <a:lnTo>
                    <a:pt x="9060" y="19118"/>
                  </a:lnTo>
                  <a:cubicBezTo>
                    <a:pt x="9060" y="19118"/>
                    <a:pt x="9060" y="19118"/>
                    <a:pt x="9060" y="19118"/>
                  </a:cubicBezTo>
                  <a:lnTo>
                    <a:pt x="3762" y="19118"/>
                  </a:lnTo>
                  <a:cubicBezTo>
                    <a:pt x="2912" y="19118"/>
                    <a:pt x="2144" y="19516"/>
                    <a:pt x="1982" y="20112"/>
                  </a:cubicBezTo>
                  <a:cubicBezTo>
                    <a:pt x="1780" y="20878"/>
                    <a:pt x="2629" y="21531"/>
                    <a:pt x="3640" y="21531"/>
                  </a:cubicBezTo>
                  <a:lnTo>
                    <a:pt x="17878" y="21531"/>
                  </a:lnTo>
                  <a:cubicBezTo>
                    <a:pt x="18849" y="21531"/>
                    <a:pt x="19618" y="20963"/>
                    <a:pt x="19577" y="20282"/>
                  </a:cubicBezTo>
                  <a:cubicBezTo>
                    <a:pt x="19537" y="19629"/>
                    <a:pt x="18687" y="19147"/>
                    <a:pt x="17757" y="19147"/>
                  </a:cubicBezTo>
                  <a:lnTo>
                    <a:pt x="12458" y="19147"/>
                  </a:lnTo>
                  <a:cubicBezTo>
                    <a:pt x="12458" y="19147"/>
                    <a:pt x="12458" y="19147"/>
                    <a:pt x="12458" y="19147"/>
                  </a:cubicBezTo>
                  <a:lnTo>
                    <a:pt x="12540" y="17387"/>
                  </a:lnTo>
                  <a:cubicBezTo>
                    <a:pt x="12540" y="17387"/>
                    <a:pt x="12540" y="17387"/>
                    <a:pt x="12540" y="17387"/>
                  </a:cubicBez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gr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1560786" y="2875469"/>
            <a:ext cx="6702429" cy="1539024"/>
          </a:xfrm>
        </p:spPr>
        <p:txBody>
          <a:bodyPr anchor="ctr">
            <a:normAutofit/>
          </a:bodyPr>
          <a:lstStyle>
            <a:lvl1pPr>
              <a:defRPr sz="4400">
                <a:solidFill>
                  <a:schemeClr val="accent3">
                    <a:lumMod val="75000"/>
                  </a:schemeClr>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1560786" y="4589463"/>
            <a:ext cx="6321973" cy="1500187"/>
          </a:xfrm>
        </p:spPr>
        <p:txBody>
          <a:bodyPr/>
          <a:lstStyle>
            <a:lvl1pPr marL="0" indent="0">
              <a:buNone/>
              <a:defRPr sz="2400">
                <a:solidFill>
                  <a:schemeClr val="tx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8" name="Group 17">
            <a:extLst>
              <a:ext uri="{FF2B5EF4-FFF2-40B4-BE49-F238E27FC236}">
                <a16:creationId xmlns:a16="http://schemas.microsoft.com/office/drawing/2014/main" id="{825F7726-490E-F144-BEAF-BCE5ABFF27D8}"/>
              </a:ext>
            </a:extLst>
          </p:cNvPr>
          <p:cNvGrpSpPr/>
          <p:nvPr userDrawn="1"/>
        </p:nvGrpSpPr>
        <p:grpSpPr>
          <a:xfrm>
            <a:off x="0" y="6237768"/>
            <a:ext cx="12192000" cy="629637"/>
            <a:chOff x="0" y="6237768"/>
            <a:chExt cx="12192000" cy="629637"/>
          </a:xfrm>
        </p:grpSpPr>
        <p:sp>
          <p:nvSpPr>
            <p:cNvPr id="19" name="Shape">
              <a:extLst>
                <a:ext uri="{FF2B5EF4-FFF2-40B4-BE49-F238E27FC236}">
                  <a16:creationId xmlns:a16="http://schemas.microsoft.com/office/drawing/2014/main" id="{DF358DAD-910C-4C4B-9E4B-4CC5FCB567D2}"/>
                </a:ext>
              </a:extLst>
            </p:cNvPr>
            <p:cNvSpPr/>
            <p:nvPr/>
          </p:nvSpPr>
          <p:spPr>
            <a:xfrm>
              <a:off x="6096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6C96F48B-4F92-D846-8836-26981889D7D2}"/>
                </a:ext>
              </a:extLst>
            </p:cNvPr>
            <p:cNvSpPr/>
            <p:nvPr userDrawn="1"/>
          </p:nvSpPr>
          <p:spPr>
            <a:xfrm>
              <a:off x="3048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tx1">
                <a:lumMod val="40000"/>
                <a:lumOff val="60000"/>
              </a:schemeClr>
            </a:solidFill>
            <a:ln w="12700">
              <a:miter lim="400000"/>
            </a:ln>
          </p:spPr>
          <p:txBody>
            <a:bodyPr lIns="38100" tIns="38100" rIns="38100" bIns="38100" anchor="ctr"/>
            <a:lstStyle/>
            <a:p>
              <a:pPr>
                <a:defRPr sz="3000">
                  <a:solidFill>
                    <a:srgbClr val="FFFFFF"/>
                  </a:solidFill>
                </a:defRPr>
              </a:pPr>
              <a:endParaRPr dirty="0"/>
            </a:p>
          </p:txBody>
        </p:sp>
        <p:sp>
          <p:nvSpPr>
            <p:cNvPr id="21" name="Shape">
              <a:extLst>
                <a:ext uri="{FF2B5EF4-FFF2-40B4-BE49-F238E27FC236}">
                  <a16:creationId xmlns:a16="http://schemas.microsoft.com/office/drawing/2014/main" id="{0536D426-C192-D746-97B7-993997F262DF}"/>
                </a:ext>
              </a:extLst>
            </p:cNvPr>
            <p:cNvSpPr/>
            <p:nvPr/>
          </p:nvSpPr>
          <p:spPr>
            <a:xfrm>
              <a:off x="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2EE8D323-610C-9F42-820B-0373D880EC14}"/>
                </a:ext>
              </a:extLst>
            </p:cNvPr>
            <p:cNvSpPr/>
            <p:nvPr/>
          </p:nvSpPr>
          <p:spPr>
            <a:xfrm>
              <a:off x="0" y="6237768"/>
              <a:ext cx="3048001" cy="629637"/>
            </a:xfrm>
            <a:custGeom>
              <a:avLst/>
              <a:gdLst/>
              <a:ahLst/>
              <a:cxnLst>
                <a:cxn ang="0">
                  <a:pos x="wd2" y="hd2"/>
                </a:cxn>
                <a:cxn ang="5400000">
                  <a:pos x="wd2" y="hd2"/>
                </a:cxn>
                <a:cxn ang="10800000">
                  <a:pos x="wd2" y="hd2"/>
                </a:cxn>
                <a:cxn ang="16200000">
                  <a:pos x="wd2" y="hd2"/>
                </a:cxn>
              </a:cxnLst>
              <a:rect l="0" t="0" r="r" b="b"/>
              <a:pathLst>
                <a:path w="21600" h="21216" extrusionOk="0">
                  <a:moveTo>
                    <a:pt x="19825" y="33"/>
                  </a:moveTo>
                  <a:lnTo>
                    <a:pt x="0" y="10175"/>
                  </a:lnTo>
                  <a:lnTo>
                    <a:pt x="0" y="21216"/>
                  </a:lnTo>
                  <a:lnTo>
                    <a:pt x="21600" y="21216"/>
                  </a:lnTo>
                  <a:lnTo>
                    <a:pt x="21600" y="7704"/>
                  </a:lnTo>
                  <a:cubicBezTo>
                    <a:pt x="21600" y="3179"/>
                    <a:pt x="20776" y="-384"/>
                    <a:pt x="19825" y="3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13064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1">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E119574-A2B5-7749-8470-B3F1BDA0F988}"/>
              </a:ext>
            </a:extLst>
          </p:cNvPr>
          <p:cNvGrpSpPr/>
          <p:nvPr userDrawn="1"/>
        </p:nvGrpSpPr>
        <p:grpSpPr>
          <a:xfrm>
            <a:off x="0" y="768350"/>
            <a:ext cx="9744395" cy="6089650"/>
            <a:chOff x="0" y="-629503"/>
            <a:chExt cx="11981179" cy="7487503"/>
          </a:xfrm>
        </p:grpSpPr>
        <p:sp>
          <p:nvSpPr>
            <p:cNvPr id="15" name="Shape">
              <a:extLst>
                <a:ext uri="{FF2B5EF4-FFF2-40B4-BE49-F238E27FC236}">
                  <a16:creationId xmlns:a16="http://schemas.microsoft.com/office/drawing/2014/main" id="{0ACA5182-944C-824A-9962-DF2651660B5E}"/>
                </a:ext>
              </a:extLst>
            </p:cNvPr>
            <p:cNvSpPr/>
            <p:nvPr userDrawn="1"/>
          </p:nvSpPr>
          <p:spPr>
            <a:xfrm>
              <a:off x="0" y="-629503"/>
              <a:ext cx="10160000" cy="7487503"/>
            </a:xfrm>
            <a:custGeom>
              <a:avLst/>
              <a:gdLst/>
              <a:ahLst/>
              <a:cxnLst>
                <a:cxn ang="0">
                  <a:pos x="wd2" y="hd2"/>
                </a:cxn>
                <a:cxn ang="5400000">
                  <a:pos x="wd2" y="hd2"/>
                </a:cxn>
                <a:cxn ang="10800000">
                  <a:pos x="wd2" y="hd2"/>
                </a:cxn>
                <a:cxn ang="16200000">
                  <a:pos x="wd2" y="hd2"/>
                </a:cxn>
              </a:cxnLst>
              <a:rect l="0" t="0" r="r" b="b"/>
              <a:pathLst>
                <a:path w="21600" h="21489" extrusionOk="0">
                  <a:moveTo>
                    <a:pt x="21600" y="21489"/>
                  </a:moveTo>
                  <a:lnTo>
                    <a:pt x="0" y="21489"/>
                  </a:lnTo>
                  <a:lnTo>
                    <a:pt x="0" y="2517"/>
                  </a:lnTo>
                  <a:lnTo>
                    <a:pt x="19826" y="9"/>
                  </a:lnTo>
                  <a:cubicBezTo>
                    <a:pt x="20779" y="-111"/>
                    <a:pt x="21600" y="899"/>
                    <a:pt x="21600" y="2189"/>
                  </a:cubicBezTo>
                  <a:lnTo>
                    <a:pt x="21600" y="21489"/>
                  </a:ln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9092DBE8-4DEB-4D41-984C-33EDC24BDC76}"/>
                </a:ext>
              </a:extLst>
            </p:cNvPr>
            <p:cNvSpPr/>
            <p:nvPr userDrawn="1"/>
          </p:nvSpPr>
          <p:spPr>
            <a:xfrm>
              <a:off x="1257299" y="1961296"/>
              <a:ext cx="10723880" cy="1892302"/>
            </a:xfrm>
            <a:custGeom>
              <a:avLst/>
              <a:gdLst/>
              <a:ahLst/>
              <a:cxnLst>
                <a:cxn ang="0">
                  <a:pos x="wd2" y="hd2"/>
                </a:cxn>
                <a:cxn ang="5400000">
                  <a:pos x="wd2" y="hd2"/>
                </a:cxn>
                <a:cxn ang="10800000">
                  <a:pos x="wd2" y="hd2"/>
                </a:cxn>
                <a:cxn ang="16200000">
                  <a:pos x="wd2" y="hd2"/>
                </a:cxn>
              </a:cxnLst>
              <a:rect l="0" t="0" r="r" b="b"/>
              <a:pathLst>
                <a:path w="21600" h="21600" extrusionOk="0">
                  <a:moveTo>
                    <a:pt x="19694" y="21600"/>
                  </a:moveTo>
                  <a:lnTo>
                    <a:pt x="1906" y="21600"/>
                  </a:lnTo>
                  <a:cubicBezTo>
                    <a:pt x="854" y="21600"/>
                    <a:pt x="0" y="16773"/>
                    <a:pt x="0" y="10800"/>
                  </a:cubicBezTo>
                  <a:lnTo>
                    <a:pt x="0" y="10800"/>
                  </a:lnTo>
                  <a:cubicBezTo>
                    <a:pt x="0" y="4842"/>
                    <a:pt x="852" y="0"/>
                    <a:pt x="1906" y="0"/>
                  </a:cubicBezTo>
                  <a:lnTo>
                    <a:pt x="19694" y="0"/>
                  </a:lnTo>
                  <a:cubicBezTo>
                    <a:pt x="20746" y="0"/>
                    <a:pt x="21600" y="4827"/>
                    <a:pt x="21600" y="10800"/>
                  </a:cubicBezTo>
                  <a:lnTo>
                    <a:pt x="21600" y="10800"/>
                  </a:lnTo>
                  <a:cubicBezTo>
                    <a:pt x="21597" y="16773"/>
                    <a:pt x="20746" y="21600"/>
                    <a:pt x="19694"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A028C544-E661-3048-953C-731350A438AE}"/>
                </a:ext>
              </a:extLst>
            </p:cNvPr>
            <p:cNvSpPr/>
            <p:nvPr userDrawn="1"/>
          </p:nvSpPr>
          <p:spPr>
            <a:xfrm>
              <a:off x="10706100" y="2431196"/>
              <a:ext cx="678192" cy="963403"/>
            </a:xfrm>
            <a:custGeom>
              <a:avLst/>
              <a:gdLst/>
              <a:ahLst/>
              <a:cxnLst>
                <a:cxn ang="0">
                  <a:pos x="wd2" y="hd2"/>
                </a:cxn>
                <a:cxn ang="5400000">
                  <a:pos x="wd2" y="hd2"/>
                </a:cxn>
                <a:cxn ang="10800000">
                  <a:pos x="wd2" y="hd2"/>
                </a:cxn>
                <a:cxn ang="16200000">
                  <a:pos x="wd2" y="hd2"/>
                </a:cxn>
              </a:cxnLst>
              <a:rect l="0" t="0" r="r" b="b"/>
              <a:pathLst>
                <a:path w="21600" h="21531" extrusionOk="0">
                  <a:moveTo>
                    <a:pt x="4612" y="9667"/>
                  </a:moveTo>
                  <a:cubicBezTo>
                    <a:pt x="4612" y="9553"/>
                    <a:pt x="4571" y="9411"/>
                    <a:pt x="4571" y="9298"/>
                  </a:cubicBezTo>
                  <a:lnTo>
                    <a:pt x="4571" y="4245"/>
                  </a:lnTo>
                  <a:cubicBezTo>
                    <a:pt x="4571" y="3280"/>
                    <a:pt x="5016" y="2372"/>
                    <a:pt x="5784" y="1634"/>
                  </a:cubicBezTo>
                  <a:cubicBezTo>
                    <a:pt x="6189" y="1265"/>
                    <a:pt x="7038" y="1464"/>
                    <a:pt x="7038" y="1946"/>
                  </a:cubicBezTo>
                  <a:lnTo>
                    <a:pt x="7038" y="3961"/>
                  </a:lnTo>
                  <a:cubicBezTo>
                    <a:pt x="7038" y="4274"/>
                    <a:pt x="7402" y="4501"/>
                    <a:pt x="7807" y="4501"/>
                  </a:cubicBezTo>
                  <a:cubicBezTo>
                    <a:pt x="8211" y="4501"/>
                    <a:pt x="8575" y="4245"/>
                    <a:pt x="8575" y="3961"/>
                  </a:cubicBezTo>
                  <a:lnTo>
                    <a:pt x="8575" y="499"/>
                  </a:lnTo>
                  <a:cubicBezTo>
                    <a:pt x="8575" y="272"/>
                    <a:pt x="8818" y="73"/>
                    <a:pt x="9101" y="16"/>
                  </a:cubicBezTo>
                  <a:cubicBezTo>
                    <a:pt x="9101" y="16"/>
                    <a:pt x="9101" y="16"/>
                    <a:pt x="9101" y="16"/>
                  </a:cubicBezTo>
                  <a:cubicBezTo>
                    <a:pt x="9546" y="-69"/>
                    <a:pt x="9991" y="186"/>
                    <a:pt x="9991" y="499"/>
                  </a:cubicBezTo>
                  <a:lnTo>
                    <a:pt x="9991" y="3961"/>
                  </a:lnTo>
                  <a:cubicBezTo>
                    <a:pt x="9991" y="4274"/>
                    <a:pt x="10355" y="4501"/>
                    <a:pt x="10760" y="4501"/>
                  </a:cubicBezTo>
                  <a:cubicBezTo>
                    <a:pt x="11164" y="4501"/>
                    <a:pt x="11528" y="4245"/>
                    <a:pt x="11528" y="3961"/>
                  </a:cubicBezTo>
                  <a:lnTo>
                    <a:pt x="11528" y="499"/>
                  </a:lnTo>
                  <a:cubicBezTo>
                    <a:pt x="11528" y="186"/>
                    <a:pt x="11973" y="-69"/>
                    <a:pt x="12418" y="16"/>
                  </a:cubicBezTo>
                  <a:cubicBezTo>
                    <a:pt x="12418" y="16"/>
                    <a:pt x="12418" y="16"/>
                    <a:pt x="12418" y="16"/>
                  </a:cubicBezTo>
                  <a:cubicBezTo>
                    <a:pt x="12742" y="73"/>
                    <a:pt x="12944" y="272"/>
                    <a:pt x="12944" y="499"/>
                  </a:cubicBezTo>
                  <a:lnTo>
                    <a:pt x="12944" y="3961"/>
                  </a:lnTo>
                  <a:cubicBezTo>
                    <a:pt x="12944" y="4274"/>
                    <a:pt x="13308" y="4501"/>
                    <a:pt x="13712" y="4501"/>
                  </a:cubicBezTo>
                  <a:cubicBezTo>
                    <a:pt x="14157" y="4501"/>
                    <a:pt x="14481" y="4245"/>
                    <a:pt x="14481" y="3961"/>
                  </a:cubicBezTo>
                  <a:lnTo>
                    <a:pt x="14481" y="1975"/>
                  </a:lnTo>
                  <a:cubicBezTo>
                    <a:pt x="14481" y="1492"/>
                    <a:pt x="15330" y="1293"/>
                    <a:pt x="15735" y="1662"/>
                  </a:cubicBezTo>
                  <a:cubicBezTo>
                    <a:pt x="16503" y="2400"/>
                    <a:pt x="16948" y="3280"/>
                    <a:pt x="16948" y="4274"/>
                  </a:cubicBezTo>
                  <a:lnTo>
                    <a:pt x="16948" y="9326"/>
                  </a:lnTo>
                  <a:cubicBezTo>
                    <a:pt x="16948" y="9440"/>
                    <a:pt x="16948" y="9581"/>
                    <a:pt x="16908" y="9695"/>
                  </a:cubicBezTo>
                  <a:cubicBezTo>
                    <a:pt x="16624" y="11909"/>
                    <a:pt x="13834" y="13527"/>
                    <a:pt x="10719" y="13527"/>
                  </a:cubicBezTo>
                  <a:lnTo>
                    <a:pt x="10719" y="13527"/>
                  </a:lnTo>
                  <a:cubicBezTo>
                    <a:pt x="7645" y="13527"/>
                    <a:pt x="4854" y="11881"/>
                    <a:pt x="4612" y="9667"/>
                  </a:cubicBezTo>
                  <a:close/>
                  <a:moveTo>
                    <a:pt x="12540" y="17387"/>
                  </a:moveTo>
                  <a:cubicBezTo>
                    <a:pt x="17677" y="16819"/>
                    <a:pt x="21600" y="13697"/>
                    <a:pt x="21600" y="9922"/>
                  </a:cubicBezTo>
                  <a:lnTo>
                    <a:pt x="21600" y="5267"/>
                  </a:lnTo>
                  <a:cubicBezTo>
                    <a:pt x="21600" y="4870"/>
                    <a:pt x="21276" y="4472"/>
                    <a:pt x="20710" y="4359"/>
                  </a:cubicBezTo>
                  <a:cubicBezTo>
                    <a:pt x="19820" y="4160"/>
                    <a:pt x="19011" y="4614"/>
                    <a:pt x="19011" y="5210"/>
                  </a:cubicBezTo>
                  <a:lnTo>
                    <a:pt x="19011" y="9922"/>
                  </a:lnTo>
                  <a:cubicBezTo>
                    <a:pt x="19011" y="10064"/>
                    <a:pt x="19011" y="10206"/>
                    <a:pt x="18971" y="10348"/>
                  </a:cubicBezTo>
                  <a:cubicBezTo>
                    <a:pt x="18687" y="13243"/>
                    <a:pt x="15047" y="15400"/>
                    <a:pt x="10921" y="15400"/>
                  </a:cubicBezTo>
                  <a:lnTo>
                    <a:pt x="10679" y="15400"/>
                  </a:lnTo>
                  <a:cubicBezTo>
                    <a:pt x="6553" y="15400"/>
                    <a:pt x="2953" y="13243"/>
                    <a:pt x="2629" y="10348"/>
                  </a:cubicBezTo>
                  <a:cubicBezTo>
                    <a:pt x="2629" y="10206"/>
                    <a:pt x="2589" y="10064"/>
                    <a:pt x="2589" y="9922"/>
                  </a:cubicBezTo>
                  <a:lnTo>
                    <a:pt x="2589" y="5267"/>
                  </a:lnTo>
                  <a:cubicBezTo>
                    <a:pt x="2589" y="4870"/>
                    <a:pt x="2265" y="4472"/>
                    <a:pt x="1699" y="4359"/>
                  </a:cubicBezTo>
                  <a:cubicBezTo>
                    <a:pt x="809" y="4160"/>
                    <a:pt x="0" y="4614"/>
                    <a:pt x="0" y="5210"/>
                  </a:cubicBezTo>
                  <a:lnTo>
                    <a:pt x="0" y="9922"/>
                  </a:lnTo>
                  <a:cubicBezTo>
                    <a:pt x="0" y="13669"/>
                    <a:pt x="3924" y="16819"/>
                    <a:pt x="9060" y="17387"/>
                  </a:cubicBezTo>
                  <a:cubicBezTo>
                    <a:pt x="9060" y="17387"/>
                    <a:pt x="9060" y="17387"/>
                    <a:pt x="9060" y="17387"/>
                  </a:cubicBezTo>
                  <a:lnTo>
                    <a:pt x="9060" y="19118"/>
                  </a:lnTo>
                  <a:cubicBezTo>
                    <a:pt x="9060" y="19118"/>
                    <a:pt x="9060" y="19118"/>
                    <a:pt x="9060" y="19118"/>
                  </a:cubicBezTo>
                  <a:lnTo>
                    <a:pt x="3762" y="19118"/>
                  </a:lnTo>
                  <a:cubicBezTo>
                    <a:pt x="2912" y="19118"/>
                    <a:pt x="2144" y="19516"/>
                    <a:pt x="1982" y="20112"/>
                  </a:cubicBezTo>
                  <a:cubicBezTo>
                    <a:pt x="1780" y="20878"/>
                    <a:pt x="2629" y="21531"/>
                    <a:pt x="3640" y="21531"/>
                  </a:cubicBezTo>
                  <a:lnTo>
                    <a:pt x="17878" y="21531"/>
                  </a:lnTo>
                  <a:cubicBezTo>
                    <a:pt x="18849" y="21531"/>
                    <a:pt x="19618" y="20963"/>
                    <a:pt x="19577" y="20282"/>
                  </a:cubicBezTo>
                  <a:cubicBezTo>
                    <a:pt x="19537" y="19629"/>
                    <a:pt x="18687" y="19147"/>
                    <a:pt x="17757" y="19147"/>
                  </a:cubicBezTo>
                  <a:lnTo>
                    <a:pt x="12458" y="19147"/>
                  </a:lnTo>
                  <a:cubicBezTo>
                    <a:pt x="12458" y="19147"/>
                    <a:pt x="12458" y="19147"/>
                    <a:pt x="12458" y="19147"/>
                  </a:cubicBezTo>
                  <a:lnTo>
                    <a:pt x="12540" y="17387"/>
                  </a:lnTo>
                  <a:cubicBezTo>
                    <a:pt x="12540" y="17387"/>
                    <a:pt x="12540" y="17387"/>
                    <a:pt x="12540" y="17387"/>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grpSp>
      <p:sp>
        <p:nvSpPr>
          <p:cNvPr id="8" name="Title 1">
            <a:extLst>
              <a:ext uri="{FF2B5EF4-FFF2-40B4-BE49-F238E27FC236}">
                <a16:creationId xmlns:a16="http://schemas.microsoft.com/office/drawing/2014/main" id="{C7E228BF-1CA5-4856-ADE1-3CF4E8475976}"/>
              </a:ext>
            </a:extLst>
          </p:cNvPr>
          <p:cNvSpPr>
            <a:spLocks noGrp="1"/>
          </p:cNvSpPr>
          <p:nvPr>
            <p:ph type="title"/>
          </p:nvPr>
        </p:nvSpPr>
        <p:spPr>
          <a:xfrm>
            <a:off x="1560786" y="2875469"/>
            <a:ext cx="6702429" cy="1539024"/>
          </a:xfrm>
        </p:spPr>
        <p:txBody>
          <a:bodyPr anchor="ctr">
            <a:normAutofit/>
          </a:bodyPr>
          <a:lstStyle>
            <a:lvl1pPr>
              <a:defRPr sz="4400">
                <a:solidFill>
                  <a:schemeClr val="accent4"/>
                </a:solidFill>
              </a:defRPr>
            </a:lvl1p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A75560DB-B208-41C1-AC26-ACACF8AE7CCD}"/>
              </a:ext>
            </a:extLst>
          </p:cNvPr>
          <p:cNvSpPr>
            <a:spLocks noGrp="1"/>
          </p:cNvSpPr>
          <p:nvPr>
            <p:ph type="body" idx="1"/>
          </p:nvPr>
        </p:nvSpPr>
        <p:spPr>
          <a:xfrm>
            <a:off x="1560786" y="4589463"/>
            <a:ext cx="6321973"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18" name="Group 17">
            <a:extLst>
              <a:ext uri="{FF2B5EF4-FFF2-40B4-BE49-F238E27FC236}">
                <a16:creationId xmlns:a16="http://schemas.microsoft.com/office/drawing/2014/main" id="{825F7726-490E-F144-BEAF-BCE5ABFF27D8}"/>
              </a:ext>
            </a:extLst>
          </p:cNvPr>
          <p:cNvGrpSpPr/>
          <p:nvPr userDrawn="1"/>
        </p:nvGrpSpPr>
        <p:grpSpPr>
          <a:xfrm>
            <a:off x="0" y="6237768"/>
            <a:ext cx="12192000" cy="629637"/>
            <a:chOff x="0" y="6237768"/>
            <a:chExt cx="12192000" cy="629637"/>
          </a:xfrm>
        </p:grpSpPr>
        <p:sp>
          <p:nvSpPr>
            <p:cNvPr id="19" name="Shape">
              <a:extLst>
                <a:ext uri="{FF2B5EF4-FFF2-40B4-BE49-F238E27FC236}">
                  <a16:creationId xmlns:a16="http://schemas.microsoft.com/office/drawing/2014/main" id="{DF358DAD-910C-4C4B-9E4B-4CC5FCB567D2}"/>
                </a:ext>
              </a:extLst>
            </p:cNvPr>
            <p:cNvSpPr/>
            <p:nvPr/>
          </p:nvSpPr>
          <p:spPr>
            <a:xfrm>
              <a:off x="6096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6C96F48B-4F92-D846-8836-26981889D7D2}"/>
                </a:ext>
              </a:extLst>
            </p:cNvPr>
            <p:cNvSpPr/>
            <p:nvPr/>
          </p:nvSpPr>
          <p:spPr>
            <a:xfrm>
              <a:off x="3048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21" name="Shape">
              <a:extLst>
                <a:ext uri="{FF2B5EF4-FFF2-40B4-BE49-F238E27FC236}">
                  <a16:creationId xmlns:a16="http://schemas.microsoft.com/office/drawing/2014/main" id="{0536D426-C192-D746-97B7-993997F262DF}"/>
                </a:ext>
              </a:extLst>
            </p:cNvPr>
            <p:cNvSpPr/>
            <p:nvPr/>
          </p:nvSpPr>
          <p:spPr>
            <a:xfrm>
              <a:off x="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22" name="Shape">
              <a:extLst>
                <a:ext uri="{FF2B5EF4-FFF2-40B4-BE49-F238E27FC236}">
                  <a16:creationId xmlns:a16="http://schemas.microsoft.com/office/drawing/2014/main" id="{2EE8D323-610C-9F42-820B-0373D880EC14}"/>
                </a:ext>
              </a:extLst>
            </p:cNvPr>
            <p:cNvSpPr/>
            <p:nvPr/>
          </p:nvSpPr>
          <p:spPr>
            <a:xfrm>
              <a:off x="0" y="6237768"/>
              <a:ext cx="3048001" cy="629637"/>
            </a:xfrm>
            <a:custGeom>
              <a:avLst/>
              <a:gdLst/>
              <a:ahLst/>
              <a:cxnLst>
                <a:cxn ang="0">
                  <a:pos x="wd2" y="hd2"/>
                </a:cxn>
                <a:cxn ang="5400000">
                  <a:pos x="wd2" y="hd2"/>
                </a:cxn>
                <a:cxn ang="10800000">
                  <a:pos x="wd2" y="hd2"/>
                </a:cxn>
                <a:cxn ang="16200000">
                  <a:pos x="wd2" y="hd2"/>
                </a:cxn>
              </a:cxnLst>
              <a:rect l="0" t="0" r="r" b="b"/>
              <a:pathLst>
                <a:path w="21600" h="21216" extrusionOk="0">
                  <a:moveTo>
                    <a:pt x="19825" y="33"/>
                  </a:moveTo>
                  <a:lnTo>
                    <a:pt x="0" y="10175"/>
                  </a:lnTo>
                  <a:lnTo>
                    <a:pt x="0" y="21216"/>
                  </a:lnTo>
                  <a:lnTo>
                    <a:pt x="21600" y="21216"/>
                  </a:lnTo>
                  <a:lnTo>
                    <a:pt x="21600" y="7704"/>
                  </a:lnTo>
                  <a:cubicBezTo>
                    <a:pt x="21600" y="3179"/>
                    <a:pt x="20776" y="-384"/>
                    <a:pt x="19825" y="3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grpSp>
    </p:spTree>
    <p:extLst>
      <p:ext uri="{BB962C8B-B14F-4D97-AF65-F5344CB8AC3E}">
        <p14:creationId xmlns:p14="http://schemas.microsoft.com/office/powerpoint/2010/main" val="3603858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4985E82-8BBB-4140-ADE7-3211B76C0426}"/>
              </a:ext>
            </a:extLst>
          </p:cNvPr>
          <p:cNvSpPr>
            <a:spLocks noGrp="1"/>
          </p:cNvSpPr>
          <p:nvPr>
            <p:ph type="title"/>
          </p:nvPr>
        </p:nvSpPr>
        <p:spPr>
          <a:xfrm>
            <a:off x="831850" y="1709738"/>
            <a:ext cx="10515600" cy="2852737"/>
          </a:xfrm>
        </p:spPr>
        <p:txBody>
          <a:bodyPr anchor="b"/>
          <a:lstStyle>
            <a:lvl1pPr>
              <a:defRPr sz="6000">
                <a:solidFill>
                  <a:schemeClr val="tx1">
                    <a:lumMod val="75000"/>
                  </a:schemeClr>
                </a:solidFill>
              </a:defRPr>
            </a:lvl1pPr>
          </a:lstStyle>
          <a:p>
            <a:r>
              <a:rPr lang="en-US"/>
              <a:t>Click to edit Master title style</a:t>
            </a:r>
          </a:p>
        </p:txBody>
      </p:sp>
      <p:sp>
        <p:nvSpPr>
          <p:cNvPr id="9" name="Text Placeholder 2">
            <a:extLst>
              <a:ext uri="{FF2B5EF4-FFF2-40B4-BE49-F238E27FC236}">
                <a16:creationId xmlns:a16="http://schemas.microsoft.com/office/drawing/2014/main" id="{BE5281E8-502B-4754-B5F5-7C62E11011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1462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9DA8F992-7750-4566-AB4F-B2E8F3794CA3}"/>
              </a:ext>
            </a:extLst>
          </p:cNvPr>
          <p:cNvSpPr>
            <a:spLocks noGrp="1"/>
          </p:cNvSpPr>
          <p:nvPr>
            <p:ph type="body" idx="1"/>
          </p:nvPr>
        </p:nvSpPr>
        <p:spPr>
          <a:xfrm>
            <a:off x="2212848" y="5148262"/>
            <a:ext cx="7158903" cy="94138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Picture Placeholder 15">
            <a:extLst>
              <a:ext uri="{FF2B5EF4-FFF2-40B4-BE49-F238E27FC236}">
                <a16:creationId xmlns:a16="http://schemas.microsoft.com/office/drawing/2014/main" id="{33CC49E4-6647-47F5-895A-9CFC416CE1C4}"/>
              </a:ext>
            </a:extLst>
          </p:cNvPr>
          <p:cNvSpPr>
            <a:spLocks noGrp="1"/>
          </p:cNvSpPr>
          <p:nvPr>
            <p:ph type="pic" sz="quarter" idx="13"/>
          </p:nvPr>
        </p:nvSpPr>
        <p:spPr>
          <a:xfrm>
            <a:off x="10408784" y="652440"/>
            <a:ext cx="1333500" cy="1333500"/>
          </a:xfrm>
          <a:prstGeom prst="ellipse">
            <a:avLst/>
          </a:prstGeom>
          <a:solidFill>
            <a:schemeClr val="accent5"/>
          </a:solidFill>
        </p:spPr>
        <p:txBody>
          <a:bodyPr>
            <a:normAutofit/>
          </a:bodyPr>
          <a:lstStyle>
            <a:lvl1pPr>
              <a:defRPr sz="1400"/>
            </a:lvl1pPr>
          </a:lstStyle>
          <a:p>
            <a:r>
              <a:rPr lang="en-US"/>
              <a:t>Click icon to add picture</a:t>
            </a:r>
          </a:p>
        </p:txBody>
      </p:sp>
      <p:sp>
        <p:nvSpPr>
          <p:cNvPr id="16" name="Text Placeholder 17">
            <a:extLst>
              <a:ext uri="{FF2B5EF4-FFF2-40B4-BE49-F238E27FC236}">
                <a16:creationId xmlns:a16="http://schemas.microsoft.com/office/drawing/2014/main" id="{A537F86F-E8D6-44FF-939F-7EB5A46935EE}"/>
              </a:ext>
            </a:extLst>
          </p:cNvPr>
          <p:cNvSpPr>
            <a:spLocks noGrp="1"/>
          </p:cNvSpPr>
          <p:nvPr>
            <p:ph type="body" sz="quarter" idx="14" hasCustomPrompt="1"/>
          </p:nvPr>
        </p:nvSpPr>
        <p:spPr>
          <a:xfrm>
            <a:off x="10224634" y="2065353"/>
            <a:ext cx="1701800" cy="290665"/>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Name</a:t>
            </a:r>
          </a:p>
        </p:txBody>
      </p:sp>
      <p:sp>
        <p:nvSpPr>
          <p:cNvPr id="17" name="Text Placeholder 17">
            <a:extLst>
              <a:ext uri="{FF2B5EF4-FFF2-40B4-BE49-F238E27FC236}">
                <a16:creationId xmlns:a16="http://schemas.microsoft.com/office/drawing/2014/main" id="{17C97F11-0CC0-4E01-8422-614383043296}"/>
              </a:ext>
            </a:extLst>
          </p:cNvPr>
          <p:cNvSpPr>
            <a:spLocks noGrp="1"/>
          </p:cNvSpPr>
          <p:nvPr>
            <p:ph type="body" sz="quarter" idx="15" hasCustomPrompt="1"/>
          </p:nvPr>
        </p:nvSpPr>
        <p:spPr>
          <a:xfrm>
            <a:off x="10224634" y="2379234"/>
            <a:ext cx="1701800" cy="290665"/>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Mobile / email</a:t>
            </a:r>
          </a:p>
        </p:txBody>
      </p:sp>
      <p:sp>
        <p:nvSpPr>
          <p:cNvPr id="18" name="Text Placeholder 17">
            <a:extLst>
              <a:ext uri="{FF2B5EF4-FFF2-40B4-BE49-F238E27FC236}">
                <a16:creationId xmlns:a16="http://schemas.microsoft.com/office/drawing/2014/main" id="{322609FE-C556-4394-9CD9-CACD20BC7261}"/>
              </a:ext>
            </a:extLst>
          </p:cNvPr>
          <p:cNvSpPr>
            <a:spLocks noGrp="1"/>
          </p:cNvSpPr>
          <p:nvPr>
            <p:ph type="body" sz="quarter" idx="16" hasCustomPrompt="1"/>
          </p:nvPr>
        </p:nvSpPr>
        <p:spPr>
          <a:xfrm>
            <a:off x="10224634" y="2693115"/>
            <a:ext cx="1701800" cy="290665"/>
          </a:xfrm>
          <a:noFill/>
        </p:spPr>
        <p:txBody>
          <a:bodyPr anchor="ctr">
            <a:noAutofit/>
          </a:bodyPr>
          <a:lstStyle>
            <a:lvl1pPr marL="0" indent="0" algn="ctr">
              <a:buNone/>
              <a:defRPr sz="1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Company</a:t>
            </a:r>
          </a:p>
        </p:txBody>
      </p:sp>
      <p:sp>
        <p:nvSpPr>
          <p:cNvPr id="19" name="Shape">
            <a:extLst>
              <a:ext uri="{FF2B5EF4-FFF2-40B4-BE49-F238E27FC236}">
                <a16:creationId xmlns:a16="http://schemas.microsoft.com/office/drawing/2014/main" id="{41DA1FE7-B89F-0040-A563-46330CE1CF58}"/>
              </a:ext>
            </a:extLst>
          </p:cNvPr>
          <p:cNvSpPr/>
          <p:nvPr userDrawn="1"/>
        </p:nvSpPr>
        <p:spPr>
          <a:xfrm>
            <a:off x="1686961" y="3363816"/>
            <a:ext cx="8721823" cy="1539025"/>
          </a:xfrm>
          <a:custGeom>
            <a:avLst/>
            <a:gdLst/>
            <a:ahLst/>
            <a:cxnLst>
              <a:cxn ang="0">
                <a:pos x="wd2" y="hd2"/>
              </a:cxn>
              <a:cxn ang="5400000">
                <a:pos x="wd2" y="hd2"/>
              </a:cxn>
              <a:cxn ang="10800000">
                <a:pos x="wd2" y="hd2"/>
              </a:cxn>
              <a:cxn ang="16200000">
                <a:pos x="wd2" y="hd2"/>
              </a:cxn>
            </a:cxnLst>
            <a:rect l="0" t="0" r="r" b="b"/>
            <a:pathLst>
              <a:path w="21600" h="21600" extrusionOk="0">
                <a:moveTo>
                  <a:pt x="19694" y="21600"/>
                </a:moveTo>
                <a:lnTo>
                  <a:pt x="1906" y="21600"/>
                </a:lnTo>
                <a:cubicBezTo>
                  <a:pt x="854" y="21600"/>
                  <a:pt x="0" y="16773"/>
                  <a:pt x="0" y="10800"/>
                </a:cubicBezTo>
                <a:lnTo>
                  <a:pt x="0" y="10800"/>
                </a:lnTo>
                <a:cubicBezTo>
                  <a:pt x="0" y="4842"/>
                  <a:pt x="852" y="0"/>
                  <a:pt x="1906" y="0"/>
                </a:cubicBezTo>
                <a:lnTo>
                  <a:pt x="19694" y="0"/>
                </a:lnTo>
                <a:cubicBezTo>
                  <a:pt x="20746" y="0"/>
                  <a:pt x="21600" y="4827"/>
                  <a:pt x="21600" y="10800"/>
                </a:cubicBezTo>
                <a:lnTo>
                  <a:pt x="21600" y="10800"/>
                </a:lnTo>
                <a:cubicBezTo>
                  <a:pt x="21597" y="16773"/>
                  <a:pt x="20746" y="21600"/>
                  <a:pt x="19694" y="21600"/>
                </a:cubicBezTo>
                <a:close/>
              </a:path>
            </a:pathLst>
          </a:custGeom>
          <a:solidFill>
            <a:schemeClr val="bg1"/>
          </a:solidFill>
          <a:ln w="25400">
            <a:solidFill>
              <a:schemeClr val="tx1"/>
            </a:solidFill>
            <a:miter lim="400000"/>
          </a:ln>
        </p:spPr>
        <p:txBody>
          <a:bodyPr lIns="38100" tIns="38100" rIns="38100" bIns="38100" anchor="ctr"/>
          <a:lstStyle/>
          <a:p>
            <a:pPr>
              <a:defRPr sz="3000">
                <a:solidFill>
                  <a:srgbClr val="FFFFFF"/>
                </a:solidFill>
              </a:defRPr>
            </a:pPr>
            <a:endParaRPr/>
          </a:p>
        </p:txBody>
      </p:sp>
      <p:sp>
        <p:nvSpPr>
          <p:cNvPr id="20" name="Shape">
            <a:extLst>
              <a:ext uri="{FF2B5EF4-FFF2-40B4-BE49-F238E27FC236}">
                <a16:creationId xmlns:a16="http://schemas.microsoft.com/office/drawing/2014/main" id="{64C40653-579E-A744-9153-529410597289}"/>
              </a:ext>
            </a:extLst>
          </p:cNvPr>
          <p:cNvSpPr/>
          <p:nvPr userDrawn="1"/>
        </p:nvSpPr>
        <p:spPr>
          <a:xfrm>
            <a:off x="9371751" y="3745990"/>
            <a:ext cx="551579" cy="783544"/>
          </a:xfrm>
          <a:custGeom>
            <a:avLst/>
            <a:gdLst/>
            <a:ahLst/>
            <a:cxnLst>
              <a:cxn ang="0">
                <a:pos x="wd2" y="hd2"/>
              </a:cxn>
              <a:cxn ang="5400000">
                <a:pos x="wd2" y="hd2"/>
              </a:cxn>
              <a:cxn ang="10800000">
                <a:pos x="wd2" y="hd2"/>
              </a:cxn>
              <a:cxn ang="16200000">
                <a:pos x="wd2" y="hd2"/>
              </a:cxn>
            </a:cxnLst>
            <a:rect l="0" t="0" r="r" b="b"/>
            <a:pathLst>
              <a:path w="21600" h="21531" extrusionOk="0">
                <a:moveTo>
                  <a:pt x="4612" y="9667"/>
                </a:moveTo>
                <a:cubicBezTo>
                  <a:pt x="4612" y="9553"/>
                  <a:pt x="4571" y="9411"/>
                  <a:pt x="4571" y="9298"/>
                </a:cubicBezTo>
                <a:lnTo>
                  <a:pt x="4571" y="4245"/>
                </a:lnTo>
                <a:cubicBezTo>
                  <a:pt x="4571" y="3280"/>
                  <a:pt x="5016" y="2372"/>
                  <a:pt x="5784" y="1634"/>
                </a:cubicBezTo>
                <a:cubicBezTo>
                  <a:pt x="6189" y="1265"/>
                  <a:pt x="7038" y="1464"/>
                  <a:pt x="7038" y="1946"/>
                </a:cubicBezTo>
                <a:lnTo>
                  <a:pt x="7038" y="3961"/>
                </a:lnTo>
                <a:cubicBezTo>
                  <a:pt x="7038" y="4274"/>
                  <a:pt x="7402" y="4501"/>
                  <a:pt x="7807" y="4501"/>
                </a:cubicBezTo>
                <a:cubicBezTo>
                  <a:pt x="8211" y="4501"/>
                  <a:pt x="8575" y="4245"/>
                  <a:pt x="8575" y="3961"/>
                </a:cubicBezTo>
                <a:lnTo>
                  <a:pt x="8575" y="499"/>
                </a:lnTo>
                <a:cubicBezTo>
                  <a:pt x="8575" y="272"/>
                  <a:pt x="8818" y="73"/>
                  <a:pt x="9101" y="16"/>
                </a:cubicBezTo>
                <a:cubicBezTo>
                  <a:pt x="9101" y="16"/>
                  <a:pt x="9101" y="16"/>
                  <a:pt x="9101" y="16"/>
                </a:cubicBezTo>
                <a:cubicBezTo>
                  <a:pt x="9546" y="-69"/>
                  <a:pt x="9991" y="186"/>
                  <a:pt x="9991" y="499"/>
                </a:cubicBezTo>
                <a:lnTo>
                  <a:pt x="9991" y="3961"/>
                </a:lnTo>
                <a:cubicBezTo>
                  <a:pt x="9991" y="4274"/>
                  <a:pt x="10355" y="4501"/>
                  <a:pt x="10760" y="4501"/>
                </a:cubicBezTo>
                <a:cubicBezTo>
                  <a:pt x="11164" y="4501"/>
                  <a:pt x="11528" y="4245"/>
                  <a:pt x="11528" y="3961"/>
                </a:cubicBezTo>
                <a:lnTo>
                  <a:pt x="11528" y="499"/>
                </a:lnTo>
                <a:cubicBezTo>
                  <a:pt x="11528" y="186"/>
                  <a:pt x="11973" y="-69"/>
                  <a:pt x="12418" y="16"/>
                </a:cubicBezTo>
                <a:cubicBezTo>
                  <a:pt x="12418" y="16"/>
                  <a:pt x="12418" y="16"/>
                  <a:pt x="12418" y="16"/>
                </a:cubicBezTo>
                <a:cubicBezTo>
                  <a:pt x="12742" y="73"/>
                  <a:pt x="12944" y="272"/>
                  <a:pt x="12944" y="499"/>
                </a:cubicBezTo>
                <a:lnTo>
                  <a:pt x="12944" y="3961"/>
                </a:lnTo>
                <a:cubicBezTo>
                  <a:pt x="12944" y="4274"/>
                  <a:pt x="13308" y="4501"/>
                  <a:pt x="13712" y="4501"/>
                </a:cubicBezTo>
                <a:cubicBezTo>
                  <a:pt x="14157" y="4501"/>
                  <a:pt x="14481" y="4245"/>
                  <a:pt x="14481" y="3961"/>
                </a:cubicBezTo>
                <a:lnTo>
                  <a:pt x="14481" y="1975"/>
                </a:lnTo>
                <a:cubicBezTo>
                  <a:pt x="14481" y="1492"/>
                  <a:pt x="15330" y="1293"/>
                  <a:pt x="15735" y="1662"/>
                </a:cubicBezTo>
                <a:cubicBezTo>
                  <a:pt x="16503" y="2400"/>
                  <a:pt x="16948" y="3280"/>
                  <a:pt x="16948" y="4274"/>
                </a:cubicBezTo>
                <a:lnTo>
                  <a:pt x="16948" y="9326"/>
                </a:lnTo>
                <a:cubicBezTo>
                  <a:pt x="16948" y="9440"/>
                  <a:pt x="16948" y="9581"/>
                  <a:pt x="16908" y="9695"/>
                </a:cubicBezTo>
                <a:cubicBezTo>
                  <a:pt x="16624" y="11909"/>
                  <a:pt x="13834" y="13527"/>
                  <a:pt x="10719" y="13527"/>
                </a:cubicBezTo>
                <a:lnTo>
                  <a:pt x="10719" y="13527"/>
                </a:lnTo>
                <a:cubicBezTo>
                  <a:pt x="7645" y="13527"/>
                  <a:pt x="4854" y="11881"/>
                  <a:pt x="4612" y="9667"/>
                </a:cubicBezTo>
                <a:close/>
                <a:moveTo>
                  <a:pt x="12540" y="17387"/>
                </a:moveTo>
                <a:cubicBezTo>
                  <a:pt x="17677" y="16819"/>
                  <a:pt x="21600" y="13697"/>
                  <a:pt x="21600" y="9922"/>
                </a:cubicBezTo>
                <a:lnTo>
                  <a:pt x="21600" y="5267"/>
                </a:lnTo>
                <a:cubicBezTo>
                  <a:pt x="21600" y="4870"/>
                  <a:pt x="21276" y="4472"/>
                  <a:pt x="20710" y="4359"/>
                </a:cubicBezTo>
                <a:cubicBezTo>
                  <a:pt x="19820" y="4160"/>
                  <a:pt x="19011" y="4614"/>
                  <a:pt x="19011" y="5210"/>
                </a:cubicBezTo>
                <a:lnTo>
                  <a:pt x="19011" y="9922"/>
                </a:lnTo>
                <a:cubicBezTo>
                  <a:pt x="19011" y="10064"/>
                  <a:pt x="19011" y="10206"/>
                  <a:pt x="18971" y="10348"/>
                </a:cubicBezTo>
                <a:cubicBezTo>
                  <a:pt x="18687" y="13243"/>
                  <a:pt x="15047" y="15400"/>
                  <a:pt x="10921" y="15400"/>
                </a:cubicBezTo>
                <a:lnTo>
                  <a:pt x="10679" y="15400"/>
                </a:lnTo>
                <a:cubicBezTo>
                  <a:pt x="6553" y="15400"/>
                  <a:pt x="2953" y="13243"/>
                  <a:pt x="2629" y="10348"/>
                </a:cubicBezTo>
                <a:cubicBezTo>
                  <a:pt x="2629" y="10206"/>
                  <a:pt x="2589" y="10064"/>
                  <a:pt x="2589" y="9922"/>
                </a:cubicBezTo>
                <a:lnTo>
                  <a:pt x="2589" y="5267"/>
                </a:lnTo>
                <a:cubicBezTo>
                  <a:pt x="2589" y="4870"/>
                  <a:pt x="2265" y="4472"/>
                  <a:pt x="1699" y="4359"/>
                </a:cubicBezTo>
                <a:cubicBezTo>
                  <a:pt x="809" y="4160"/>
                  <a:pt x="0" y="4614"/>
                  <a:pt x="0" y="5210"/>
                </a:cubicBezTo>
                <a:lnTo>
                  <a:pt x="0" y="9922"/>
                </a:lnTo>
                <a:cubicBezTo>
                  <a:pt x="0" y="13669"/>
                  <a:pt x="3924" y="16819"/>
                  <a:pt x="9060" y="17387"/>
                </a:cubicBezTo>
                <a:cubicBezTo>
                  <a:pt x="9060" y="17387"/>
                  <a:pt x="9060" y="17387"/>
                  <a:pt x="9060" y="17387"/>
                </a:cubicBezTo>
                <a:lnTo>
                  <a:pt x="9060" y="19118"/>
                </a:lnTo>
                <a:cubicBezTo>
                  <a:pt x="9060" y="19118"/>
                  <a:pt x="9060" y="19118"/>
                  <a:pt x="9060" y="19118"/>
                </a:cubicBezTo>
                <a:lnTo>
                  <a:pt x="3762" y="19118"/>
                </a:lnTo>
                <a:cubicBezTo>
                  <a:pt x="2912" y="19118"/>
                  <a:pt x="2144" y="19516"/>
                  <a:pt x="1982" y="20112"/>
                </a:cubicBezTo>
                <a:cubicBezTo>
                  <a:pt x="1780" y="20878"/>
                  <a:pt x="2629" y="21531"/>
                  <a:pt x="3640" y="21531"/>
                </a:cubicBezTo>
                <a:lnTo>
                  <a:pt x="17878" y="21531"/>
                </a:lnTo>
                <a:cubicBezTo>
                  <a:pt x="18849" y="21531"/>
                  <a:pt x="19618" y="20963"/>
                  <a:pt x="19577" y="20282"/>
                </a:cubicBezTo>
                <a:cubicBezTo>
                  <a:pt x="19537" y="19629"/>
                  <a:pt x="18687" y="19147"/>
                  <a:pt x="17757" y="19147"/>
                </a:cubicBezTo>
                <a:lnTo>
                  <a:pt x="12458" y="19147"/>
                </a:lnTo>
                <a:cubicBezTo>
                  <a:pt x="12458" y="19147"/>
                  <a:pt x="12458" y="19147"/>
                  <a:pt x="12458" y="19147"/>
                </a:cubicBezTo>
                <a:lnTo>
                  <a:pt x="12540" y="17387"/>
                </a:lnTo>
                <a:cubicBezTo>
                  <a:pt x="12540" y="17387"/>
                  <a:pt x="12540" y="17387"/>
                  <a:pt x="12540" y="17387"/>
                </a:cubicBez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8" name="Title 1">
            <a:extLst>
              <a:ext uri="{FF2B5EF4-FFF2-40B4-BE49-F238E27FC236}">
                <a16:creationId xmlns:a16="http://schemas.microsoft.com/office/drawing/2014/main" id="{1907DC5D-4F3E-4A99-A621-6F93F32265C8}"/>
              </a:ext>
            </a:extLst>
          </p:cNvPr>
          <p:cNvSpPr>
            <a:spLocks noGrp="1"/>
          </p:cNvSpPr>
          <p:nvPr>
            <p:ph type="title"/>
          </p:nvPr>
        </p:nvSpPr>
        <p:spPr>
          <a:xfrm>
            <a:off x="2268670" y="3363816"/>
            <a:ext cx="7103081" cy="1508245"/>
          </a:xfrm>
        </p:spPr>
        <p:txBody>
          <a:bodyPr anchor="ctr"/>
          <a:lstStyle>
            <a:lvl1pPr>
              <a:defRPr sz="6000">
                <a:solidFill>
                  <a:schemeClr val="tx1">
                    <a:lumMod val="7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3155828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hyperlink" Target="http://www.presentationgo.com/"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C15358B-F44F-5344-A27B-3A6C43AD0B3C}"/>
              </a:ext>
            </a:extLst>
          </p:cNvPr>
          <p:cNvGrpSpPr/>
          <p:nvPr userDrawn="1"/>
        </p:nvGrpSpPr>
        <p:grpSpPr>
          <a:xfrm>
            <a:off x="0" y="6237768"/>
            <a:ext cx="12192000" cy="629637"/>
            <a:chOff x="0" y="6237768"/>
            <a:chExt cx="12192000" cy="629637"/>
          </a:xfrm>
        </p:grpSpPr>
        <p:sp>
          <p:nvSpPr>
            <p:cNvPr id="13" name="Shape">
              <a:extLst>
                <a:ext uri="{FF2B5EF4-FFF2-40B4-BE49-F238E27FC236}">
                  <a16:creationId xmlns:a16="http://schemas.microsoft.com/office/drawing/2014/main" id="{83BEAB5E-E060-284D-99FB-3E6FB3270AE0}"/>
                </a:ext>
              </a:extLst>
            </p:cNvPr>
            <p:cNvSpPr/>
            <p:nvPr/>
          </p:nvSpPr>
          <p:spPr>
            <a:xfrm>
              <a:off x="6096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4"/>
            </a:solidFill>
            <a:ln w="12700">
              <a:miter lim="400000"/>
            </a:ln>
          </p:spPr>
          <p:txBody>
            <a:bodyPr lIns="38100" tIns="38100" rIns="38100" bIns="38100" anchor="ctr"/>
            <a:lstStyle/>
            <a:p>
              <a:pPr>
                <a:defRPr sz="3000">
                  <a:solidFill>
                    <a:srgbClr val="FFFFFF"/>
                  </a:solidFill>
                </a:defRPr>
              </a:pPr>
              <a:endParaRPr/>
            </a:p>
          </p:txBody>
        </p:sp>
        <p:sp>
          <p:nvSpPr>
            <p:cNvPr id="14" name="Shape">
              <a:extLst>
                <a:ext uri="{FF2B5EF4-FFF2-40B4-BE49-F238E27FC236}">
                  <a16:creationId xmlns:a16="http://schemas.microsoft.com/office/drawing/2014/main" id="{79C6C0F7-3D8F-B64A-AF4F-27374EE23267}"/>
                </a:ext>
              </a:extLst>
            </p:cNvPr>
            <p:cNvSpPr/>
            <p:nvPr/>
          </p:nvSpPr>
          <p:spPr>
            <a:xfrm>
              <a:off x="304800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3"/>
            </a:solidFill>
            <a:ln w="12700">
              <a:miter lim="400000"/>
            </a:ln>
          </p:spPr>
          <p:txBody>
            <a:bodyPr lIns="38100" tIns="38100" rIns="38100" bIns="38100" anchor="ctr"/>
            <a:lstStyle/>
            <a:p>
              <a:pPr>
                <a:defRPr sz="3000">
                  <a:solidFill>
                    <a:srgbClr val="FFFFFF"/>
                  </a:solidFill>
                </a:defRPr>
              </a:pPr>
              <a:endParaRPr/>
            </a:p>
          </p:txBody>
        </p:sp>
        <p:sp>
          <p:nvSpPr>
            <p:cNvPr id="15" name="Shape">
              <a:extLst>
                <a:ext uri="{FF2B5EF4-FFF2-40B4-BE49-F238E27FC236}">
                  <a16:creationId xmlns:a16="http://schemas.microsoft.com/office/drawing/2014/main" id="{6A90CBCD-5D2F-0748-8817-DF19D5AB27CF}"/>
                </a:ext>
              </a:extLst>
            </p:cNvPr>
            <p:cNvSpPr/>
            <p:nvPr/>
          </p:nvSpPr>
          <p:spPr>
            <a:xfrm>
              <a:off x="0" y="6237768"/>
              <a:ext cx="6096000" cy="629637"/>
            </a:xfrm>
            <a:custGeom>
              <a:avLst/>
              <a:gdLst/>
              <a:ahLst/>
              <a:cxnLst>
                <a:cxn ang="0">
                  <a:pos x="wd2" y="hd2"/>
                </a:cxn>
                <a:cxn ang="5400000">
                  <a:pos x="wd2" y="hd2"/>
                </a:cxn>
                <a:cxn ang="10800000">
                  <a:pos x="wd2" y="hd2"/>
                </a:cxn>
                <a:cxn ang="16200000">
                  <a:pos x="wd2" y="hd2"/>
                </a:cxn>
              </a:cxnLst>
              <a:rect l="0" t="0" r="r" b="b"/>
              <a:pathLst>
                <a:path w="21600" h="21216" extrusionOk="0">
                  <a:moveTo>
                    <a:pt x="21600" y="21216"/>
                  </a:moveTo>
                  <a:lnTo>
                    <a:pt x="10800" y="21216"/>
                  </a:lnTo>
                  <a:lnTo>
                    <a:pt x="0" y="21216"/>
                  </a:lnTo>
                  <a:lnTo>
                    <a:pt x="20712" y="33"/>
                  </a:lnTo>
                  <a:cubicBezTo>
                    <a:pt x="21188" y="-384"/>
                    <a:pt x="21600" y="3179"/>
                    <a:pt x="21600" y="7704"/>
                  </a:cubicBezTo>
                  <a:lnTo>
                    <a:pt x="21600" y="21216"/>
                  </a:lnTo>
                  <a:close/>
                </a:path>
              </a:pathLst>
            </a:custGeom>
            <a:solidFill>
              <a:schemeClr val="accent2"/>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665C409D-535B-AB4C-8150-C10AE8AE44A9}"/>
                </a:ext>
              </a:extLst>
            </p:cNvPr>
            <p:cNvSpPr/>
            <p:nvPr/>
          </p:nvSpPr>
          <p:spPr>
            <a:xfrm>
              <a:off x="0" y="6237768"/>
              <a:ext cx="3048001" cy="629637"/>
            </a:xfrm>
            <a:custGeom>
              <a:avLst/>
              <a:gdLst/>
              <a:ahLst/>
              <a:cxnLst>
                <a:cxn ang="0">
                  <a:pos x="wd2" y="hd2"/>
                </a:cxn>
                <a:cxn ang="5400000">
                  <a:pos x="wd2" y="hd2"/>
                </a:cxn>
                <a:cxn ang="10800000">
                  <a:pos x="wd2" y="hd2"/>
                </a:cxn>
                <a:cxn ang="16200000">
                  <a:pos x="wd2" y="hd2"/>
                </a:cxn>
              </a:cxnLst>
              <a:rect l="0" t="0" r="r" b="b"/>
              <a:pathLst>
                <a:path w="21600" h="21216" extrusionOk="0">
                  <a:moveTo>
                    <a:pt x="19825" y="33"/>
                  </a:moveTo>
                  <a:lnTo>
                    <a:pt x="0" y="10175"/>
                  </a:lnTo>
                  <a:lnTo>
                    <a:pt x="0" y="21216"/>
                  </a:lnTo>
                  <a:lnTo>
                    <a:pt x="21600" y="21216"/>
                  </a:lnTo>
                  <a:lnTo>
                    <a:pt x="21600" y="7704"/>
                  </a:lnTo>
                  <a:cubicBezTo>
                    <a:pt x="21600" y="3179"/>
                    <a:pt x="20776" y="-384"/>
                    <a:pt x="19825" y="33"/>
                  </a:cubicBezTo>
                  <a:close/>
                </a:path>
              </a:pathLst>
            </a:custGeom>
            <a:solidFill>
              <a:schemeClr val="accent1"/>
            </a:solidFill>
            <a:ln w="12700">
              <a:miter lim="400000"/>
            </a:ln>
          </p:spPr>
          <p:txBody>
            <a:bodyPr lIns="38100" tIns="38100" rIns="38100" bIns="38100" anchor="ctr"/>
            <a:lstStyle/>
            <a:p>
              <a:pPr>
                <a:defRPr sz="3000">
                  <a:solidFill>
                    <a:srgbClr val="FFFFFF"/>
                  </a:solidFill>
                </a:defRPr>
              </a:pPr>
              <a:endParaRPr/>
            </a:p>
          </p:txBody>
        </p:sp>
      </p:grpSp>
      <p:sp>
        <p:nvSpPr>
          <p:cNvPr id="2" name="Title Placeholder 1">
            <a:extLst>
              <a:ext uri="{FF2B5EF4-FFF2-40B4-BE49-F238E27FC236}">
                <a16:creationId xmlns:a16="http://schemas.microsoft.com/office/drawing/2014/main" id="{7D6C7F94-AC2B-4ABA-8168-9102B651ED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499E8B4-649E-4A8B-B6EE-CC6C44EF5A30}"/>
              </a:ext>
            </a:extLst>
          </p:cNvPr>
          <p:cNvSpPr>
            <a:spLocks noGrp="1"/>
          </p:cNvSpPr>
          <p:nvPr>
            <p:ph type="body" idx="1"/>
          </p:nvPr>
        </p:nvSpPr>
        <p:spPr>
          <a:xfrm>
            <a:off x="838200" y="1825625"/>
            <a:ext cx="10515600" cy="42723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9793780E-9A94-4D66-9FC2-734AC5AEF5F1}"/>
              </a:ext>
            </a:extLst>
          </p:cNvPr>
          <p:cNvSpPr/>
          <p:nvPr userDrawn="1"/>
        </p:nvSpPr>
        <p:spPr>
          <a:xfrm>
            <a:off x="-12701" y="7007226"/>
            <a:ext cx="1661032" cy="261610"/>
          </a:xfrm>
          <a:prstGeom prst="rect">
            <a:avLst/>
          </a:prstGeom>
        </p:spPr>
        <p:txBody>
          <a:bodyPr wrap="none">
            <a:spAutoFit/>
          </a:bodyPr>
          <a:lstStyle/>
          <a:p>
            <a:r>
              <a:rPr lang="en-US" sz="1100" b="0" i="0" dirty="0">
                <a:solidFill>
                  <a:schemeClr val="accent1"/>
                </a:solidFill>
                <a:effectLst/>
                <a:latin typeface="Open Sans" panose="020B0606030504020204" pitchFamily="34" charset="0"/>
              </a:rPr>
              <a:t>© </a:t>
            </a:r>
            <a:r>
              <a:rPr lang="en-US" sz="1100" b="0" i="0" u="none" strike="noStrike" dirty="0">
                <a:solidFill>
                  <a:schemeClr val="accent1"/>
                </a:solidFill>
                <a:effectLst/>
                <a:latin typeface="Open Sans" panose="020B0606030504020204" pitchFamily="34" charset="0"/>
                <a:hlinkClick r:id="rId19" tooltip="PresentationGo!">
                  <a:extLst>
                    <a:ext uri="{A12FA001-AC4F-418D-AE19-62706E023703}">
                      <ahyp:hlinkClr xmlns:ahyp="http://schemas.microsoft.com/office/drawing/2018/hyperlinkcolor" val="tx"/>
                    </a:ext>
                  </a:extLst>
                </a:hlinkClick>
              </a:rPr>
              <a:t>presentationgo.com</a:t>
            </a:r>
            <a:endParaRPr lang="en-US" sz="1100" dirty="0">
              <a:solidFill>
                <a:schemeClr val="accent1"/>
              </a:solidFill>
              <a:latin typeface="Calibri" panose="020F0502020204030204" pitchFamily="34" charset="0"/>
            </a:endParaRPr>
          </a:p>
        </p:txBody>
      </p:sp>
      <p:grpSp>
        <p:nvGrpSpPr>
          <p:cNvPr id="8" name="Group 7">
            <a:extLst>
              <a:ext uri="{FF2B5EF4-FFF2-40B4-BE49-F238E27FC236}">
                <a16:creationId xmlns:a16="http://schemas.microsoft.com/office/drawing/2014/main" id="{7432F9B4-C534-44E7-8E53-6B3CF87C8383}"/>
              </a:ext>
            </a:extLst>
          </p:cNvPr>
          <p:cNvGrpSpPr/>
          <p:nvPr userDrawn="1"/>
        </p:nvGrpSpPr>
        <p:grpSpPr>
          <a:xfrm>
            <a:off x="-1654908" y="-16654"/>
            <a:ext cx="1569183" cy="612144"/>
            <a:chOff x="-2096383" y="21447"/>
            <a:chExt cx="1569183" cy="612144"/>
          </a:xfrm>
        </p:grpSpPr>
        <p:sp>
          <p:nvSpPr>
            <p:cNvPr id="9" name="TextBox 8">
              <a:extLst>
                <a:ext uri="{FF2B5EF4-FFF2-40B4-BE49-F238E27FC236}">
                  <a16:creationId xmlns:a16="http://schemas.microsoft.com/office/drawing/2014/main" id="{86BD643E-9383-4DCE-97E0-18B6179C2E33}"/>
                </a:ext>
              </a:extLst>
            </p:cNvPr>
            <p:cNvSpPr txBox="1"/>
            <p:nvPr userDrawn="1"/>
          </p:nvSpPr>
          <p:spPr>
            <a:xfrm>
              <a:off x="-2096383" y="21447"/>
              <a:ext cx="365806"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0" name="TextBox 9">
              <a:extLst>
                <a:ext uri="{FF2B5EF4-FFF2-40B4-BE49-F238E27FC236}">
                  <a16:creationId xmlns:a16="http://schemas.microsoft.com/office/drawing/2014/main" id="{3C47BF03-421F-44AE-8D61-516BA442BCFD}"/>
                </a:ext>
              </a:extLst>
            </p:cNvPr>
            <p:cNvSpPr txBox="1"/>
            <p:nvPr userDrawn="1"/>
          </p:nvSpPr>
          <p:spPr>
            <a:xfrm>
              <a:off x="-1002010" y="387370"/>
              <a:ext cx="474810" cy="246221"/>
            </a:xfrm>
            <a:prstGeom prst="rect">
              <a:avLst/>
            </a:prstGeom>
            <a:noFill/>
          </p:spPr>
          <p:txBody>
            <a:bodyPr wrap="none" rtlCol="0">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1" name="Picture 10">
              <a:extLst>
                <a:ext uri="{FF2B5EF4-FFF2-40B4-BE49-F238E27FC236}">
                  <a16:creationId xmlns:a16="http://schemas.microsoft.com/office/drawing/2014/main" id="{A25AF704-0297-4965-ABDA-DCACCBDEC43E}"/>
                </a:ext>
              </a:extLst>
            </p:cNvPr>
            <p:cNvPicPr>
              <a:picLocks noChangeAspect="1"/>
            </p:cNvPicPr>
            <p:nvPr userDrawn="1"/>
          </p:nvPicPr>
          <p:blipFill>
            <a:blip r:embed="rId20"/>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26302769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6" r:id="rId5"/>
    <p:sldLayoutId id="2147483697" r:id="rId6"/>
    <p:sldLayoutId id="2147483695" r:id="rId7"/>
    <p:sldLayoutId id="2147483692" r:id="rId8"/>
    <p:sldLayoutId id="2147483693" r:id="rId9"/>
    <p:sldLayoutId id="2147483694" r:id="rId10"/>
    <p:sldLayoutId id="2147483677" r:id="rId11"/>
    <p:sldLayoutId id="2147483710" r:id="rId12"/>
    <p:sldLayoutId id="2147483711" r:id="rId13"/>
    <p:sldLayoutId id="2147483712" r:id="rId14"/>
    <p:sldLayoutId id="2147483713" r:id="rId15"/>
    <p:sldLayoutId id="2147483714" r:id="rId16"/>
    <p:sldLayoutId id="2147483715" r:id="rId17"/>
  </p:sldLayoutIdLst>
  <p:hf hdr="0"/>
  <p:txStyles>
    <p:titleStyle>
      <a:lvl1pPr algn="l" defTabSz="914400" rtl="0" eaLnBrk="1" latinLnBrk="0" hangingPunct="1">
        <a:lnSpc>
          <a:spcPct val="90000"/>
        </a:lnSpc>
        <a:spcBef>
          <a:spcPct val="0"/>
        </a:spcBef>
        <a:buNone/>
        <a:defRPr sz="4400" kern="1200">
          <a:solidFill>
            <a:schemeClr val="tx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23A4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Date</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Your Footer Here</a:t>
            </a: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6EDDA2-A385-4D53-9944-861446547DDE}" type="slidenum">
              <a:rPr lang="en-US" smtClean="0"/>
              <a:t>‹#›</a:t>
            </a:fld>
            <a:endParaRPr lang="en-US"/>
          </a:p>
        </p:txBody>
      </p:sp>
    </p:spTree>
    <p:extLst>
      <p:ext uri="{BB962C8B-B14F-4D97-AF65-F5344CB8AC3E}">
        <p14:creationId xmlns:p14="http://schemas.microsoft.com/office/powerpoint/2010/main" val="2005616584"/>
      </p:ext>
    </p:extLst>
  </p:cSld>
  <p:clrMap bg1="lt1" tx1="dk1" bg2="lt2" tx2="dk2" accent1="accent1" accent2="accent2" accent3="accent3" accent4="accent4" accent5="accent5" accent6="accent6" hlink="hlink" folHlink="folHlink"/>
  <p:sldLayoutIdLst>
    <p:sldLayoutId id="2147483669" r:id="rId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https://refactoring.guru/images/patterns/content/singleton/singleton-comic-1-en.png" TargetMode="External"/><Relationship Id="rId5" Type="http://schemas.openxmlformats.org/officeDocument/2006/relationships/image" Target="../media/image11.png"/><Relationship Id="rId4" Type="http://schemas.openxmlformats.org/officeDocument/2006/relationships/image" Target="https://refactoring.guru/images/patterns/content/singleton/singleton.png"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https://refactoring.guru/images/patterns/content/prototype/prototype-comic-1-en.png" TargetMode="External"/><Relationship Id="rId5" Type="http://schemas.openxmlformats.org/officeDocument/2006/relationships/image" Target="../media/image13.png"/><Relationship Id="rId4" Type="http://schemas.openxmlformats.org/officeDocument/2006/relationships/image" Target="https://refactoring.guru/images/patterns/content/prototype/prototype.png"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https://refactoring.guru/images/patterns/content/builder/builder-en.pn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https://refactoring.guru/images/patterns/diagrams/builder/solution1.png" TargetMode="External"/><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https://refactoring.guru/images/patterns/diagrams/builder/problem2.png" TargetMode="External"/><Relationship Id="rId5" Type="http://schemas.openxmlformats.org/officeDocument/2006/relationships/image" Target="../media/image16.png"/><Relationship Id="rId4" Type="http://schemas.openxmlformats.org/officeDocument/2006/relationships/image" Target="https://refactoring.guru/images/patterns/diagrams/builder/problem1.pn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https://refactoring.guru/images/patterns/diagrams/adapter/solution-en.png" TargetMode="External"/><Relationship Id="rId5" Type="http://schemas.openxmlformats.org/officeDocument/2006/relationships/image" Target="../media/image22.png"/><Relationship Id="rId4" Type="http://schemas.openxmlformats.org/officeDocument/2006/relationships/image" Target="https://refactoring.guru/images/patterns/content/adapter/adapter-en.pn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https://refactoring.guru/images/patterns/diagrams/bridge/solution-en.png" TargetMode="External"/><Relationship Id="rId5" Type="http://schemas.openxmlformats.org/officeDocument/2006/relationships/image" Target="../media/image24.png"/><Relationship Id="rId4" Type="http://schemas.openxmlformats.org/officeDocument/2006/relationships/image" Target="https://refactoring.guru/images/patterns/content/bridge/bridge.pn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https://refactoring.guru/images/patterns/diagrams/composite/live-example.png" TargetMode="External"/><Relationship Id="rId5" Type="http://schemas.openxmlformats.org/officeDocument/2006/relationships/image" Target="../media/image26.png"/><Relationship Id="rId4" Type="http://schemas.openxmlformats.org/officeDocument/2006/relationships/image" Target="https://refactoring.guru/images/patterns/content/composite/composite.pn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https://refactoring.guru/images/patterns/content/decorator/decorator-comic-1.png" TargetMode="External"/><Relationship Id="rId5" Type="http://schemas.openxmlformats.org/officeDocument/2006/relationships/image" Target="../media/image28.png"/><Relationship Id="rId4" Type="http://schemas.openxmlformats.org/officeDocument/2006/relationships/image" Target="https://refactoring.guru/images/patterns/content/decorator/decorator.png"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https://refactoring.guru/images/patterns/content/facade/facade.pn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https://refactoring.guru/images/patterns/diagrams/flyweight/solution3-en.png" TargetMode="External"/><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https://refactoring.guru/images/patterns/diagrams/flyweight/problem-en.png" TargetMode="External"/><Relationship Id="rId5" Type="http://schemas.openxmlformats.org/officeDocument/2006/relationships/image" Target="../media/image32.png"/><Relationship Id="rId4" Type="http://schemas.openxmlformats.org/officeDocument/2006/relationships/image" Target="https://refactoring.guru/images/patterns/content/flyweight/flyweight.png"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https://www.evrenbal.com/wp-content/uploads/2021/07/abstract-factory-en1.png"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https://refactoring.guru/images/patterns/diagrams/proxy/solution-en.png" TargetMode="External"/><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https://refactoring.guru/images/patterns/diagrams/proxy/problem-en.png" TargetMode="External"/><Relationship Id="rId5" Type="http://schemas.openxmlformats.org/officeDocument/2006/relationships/image" Target="../media/image35.png"/><Relationship Id="rId4" Type="http://schemas.openxmlformats.org/officeDocument/2006/relationships/image" Target="https://refactoring.guru/images/patterns/content/proxy/proxy.png"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https://refactoring.guru/images/patterns/content/chain-of-responsibility/chain-of-responsibility.png"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https://refactoring.guru/images/patterns/content/command/command-en.png"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https://refactoring.guru/images/patterns/diagrams/command/solution2-en.png" TargetMode="External"/><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https://refactoring.guru/images/patterns/diagrams/command/solution1-en.png" TargetMode="External"/><Relationship Id="rId5" Type="http://schemas.openxmlformats.org/officeDocument/2006/relationships/image" Target="../media/image45.png"/><Relationship Id="rId4" Type="http://schemas.openxmlformats.org/officeDocument/2006/relationships/image" Target="https://refactoring.guru/images/patterns/diagrams/command/problem3-en.png"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https://refactoring.guru/images/patterns/content/iterator/iterator-en.png"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https://refactoring.guru/images/patterns/diagrams/iterator/solution1.png" TargetMode="External"/><Relationship Id="rId5" Type="http://schemas.openxmlformats.org/officeDocument/2006/relationships/image" Target="../media/image49.png"/><Relationship Id="rId4" Type="http://schemas.openxmlformats.org/officeDocument/2006/relationships/image" Target="https://refactoring.guru/images/patterns/content/iterator/iterator-comic-1-en.pn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https://refactoring.guru/images/patterns/content/mediator/mediator.pn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https://refactoring.guru/images/patterns/diagrams/mediator/solution1-en.png"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https://refactoring.guru/images/patterns/diagrams/memento/problem1-en.png" TargetMode="External"/><Relationship Id="rId5" Type="http://schemas.openxmlformats.org/officeDocument/2006/relationships/image" Target="../media/image54.png"/><Relationship Id="rId4" Type="http://schemas.openxmlformats.org/officeDocument/2006/relationships/image" Target="https://refactoring.guru/images/patterns/content/memento/memento-en.pn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https://refactoring.guru/images/patterns/content/observer/observer-comic-1-en.png" TargetMode="External"/><Relationship Id="rId5" Type="http://schemas.openxmlformats.org/officeDocument/2006/relationships/image" Target="../media/image56.png"/><Relationship Id="rId4" Type="http://schemas.openxmlformats.org/officeDocument/2006/relationships/image" Target="https://refactoring.guru/images/patterns/content/observer/observer.png"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https://refactoring.guru/images/patterns/diagrams/state/problem2-en.png" TargetMode="External"/><Relationship Id="rId5" Type="http://schemas.openxmlformats.org/officeDocument/2006/relationships/image" Target="../media/image58.png"/><Relationship Id="rId4" Type="http://schemas.openxmlformats.org/officeDocument/2006/relationships/image" Target="https://refactoring.guru/images/patterns/content/state/state-en.png"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https://refactoring.guru/images/patterns/content/strategy/strategy.png"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https://refactoring.guru/images/patterns/diagrams/factory-method/solution1.png" TargetMode="External"/><Relationship Id="rId5" Type="http://schemas.openxmlformats.org/officeDocument/2006/relationships/image" Target="../media/image9.png"/><Relationship Id="rId4" Type="http://schemas.openxmlformats.org/officeDocument/2006/relationships/image" Target="https://refactoring.guru/images/patterns/content/factory-method/factory-method-en.png"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https://refactoring.guru/images/patterns/content/template-method/template-method.png"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https://refactoring.guru/images/patterns/content/visitor/visitor-comic-1.png" TargetMode="External"/><Relationship Id="rId5" Type="http://schemas.openxmlformats.org/officeDocument/2006/relationships/image" Target="../media/image64.png"/><Relationship Id="rId4" Type="http://schemas.openxmlformats.org/officeDocument/2006/relationships/image" Target="https://refactoring.guru/images/patterns/content/visitor/visitor.png"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refactoring.guru/design-patterns/" TargetMode="External"/><Relationship Id="rId2" Type="http://schemas.openxmlformats.org/officeDocument/2006/relationships/notesSlide" Target="../notesSlides/notesSlide80.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65.png"/><Relationship Id="rId4" Type="http://schemas.openxmlformats.org/officeDocument/2006/relationships/hyperlink" Target="https://flutterdesignpattern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96478-0438-4D0D-A7E9-EF6F93B41DA5}"/>
              </a:ext>
            </a:extLst>
          </p:cNvPr>
          <p:cNvSpPr>
            <a:spLocks noGrp="1"/>
          </p:cNvSpPr>
          <p:nvPr>
            <p:ph type="ctrTitle"/>
          </p:nvPr>
        </p:nvSpPr>
        <p:spPr/>
        <p:txBody>
          <a:bodyPr>
            <a:normAutofit fontScale="90000"/>
          </a:bodyPr>
          <a:lstStyle/>
          <a:p>
            <a:r>
              <a:rPr lang="en-US" b="1" dirty="0" err="1"/>
              <a:t>Nesneye</a:t>
            </a:r>
            <a:r>
              <a:rPr lang="en-US" b="1" dirty="0"/>
              <a:t> </a:t>
            </a:r>
            <a:r>
              <a:rPr lang="en-US" b="1" dirty="0" err="1"/>
              <a:t>Dayalı</a:t>
            </a:r>
            <a:r>
              <a:rPr lang="en-US" b="1" dirty="0"/>
              <a:t> </a:t>
            </a:r>
            <a:r>
              <a:rPr lang="en-US" b="1" dirty="0" err="1"/>
              <a:t>Tasarım</a:t>
            </a:r>
            <a:r>
              <a:rPr lang="en-US" b="1" dirty="0"/>
              <a:t> </a:t>
            </a:r>
            <a:r>
              <a:rPr lang="en-US" b="1" dirty="0" err="1"/>
              <a:t>ve</a:t>
            </a:r>
            <a:r>
              <a:rPr lang="en-US" b="1" dirty="0"/>
              <a:t> </a:t>
            </a:r>
            <a:r>
              <a:rPr lang="en-US" b="1" dirty="0" err="1"/>
              <a:t>Modelleme</a:t>
            </a:r>
            <a:r>
              <a:rPr lang="en-US" b="1" dirty="0"/>
              <a:t> </a:t>
            </a:r>
          </a:p>
        </p:txBody>
      </p:sp>
      <p:sp>
        <p:nvSpPr>
          <p:cNvPr id="3" name="Subtitle 2">
            <a:extLst>
              <a:ext uri="{FF2B5EF4-FFF2-40B4-BE49-F238E27FC236}">
                <a16:creationId xmlns:a16="http://schemas.microsoft.com/office/drawing/2014/main" id="{2FD2917B-2853-4208-8FE6-72388B0C5BA7}"/>
              </a:ext>
            </a:extLst>
          </p:cNvPr>
          <p:cNvSpPr>
            <a:spLocks noGrp="1"/>
          </p:cNvSpPr>
          <p:nvPr>
            <p:ph type="subTitle" idx="1"/>
          </p:nvPr>
        </p:nvSpPr>
        <p:spPr>
          <a:xfrm>
            <a:off x="2039213" y="5815445"/>
            <a:ext cx="7589695" cy="1257299"/>
          </a:xfrm>
        </p:spPr>
        <p:txBody>
          <a:bodyPr/>
          <a:lstStyle/>
          <a:p>
            <a:r>
              <a:rPr lang="en-US" dirty="0"/>
              <a:t>Öner AYTAŞ</a:t>
            </a:r>
          </a:p>
        </p:txBody>
      </p:sp>
    </p:spTree>
    <p:extLst>
      <p:ext uri="{BB962C8B-B14F-4D97-AF65-F5344CB8AC3E}">
        <p14:creationId xmlns:p14="http://schemas.microsoft.com/office/powerpoint/2010/main" val="4174885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Singleton </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4425778" cy="4073000"/>
          </a:xfrm>
        </p:spPr>
        <p:txBody>
          <a:bodyPr>
            <a:normAutofit/>
          </a:bodyPr>
          <a:lstStyle/>
          <a:p>
            <a:pPr algn="just"/>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Bu desen, bir sınıfın yalnızca bir örneğine sahip olmasını sağlar ve bu örneğe genel bir erişim noktası sunar.</a:t>
            </a:r>
          </a:p>
          <a:p>
            <a:pPr algn="just"/>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Veritabanı bağlantısı gibi tek bir noktadan erişilmesi gereken durumlarda kullanıla-bilir.</a:t>
            </a:r>
          </a:p>
        </p:txBody>
      </p:sp>
      <p:sp>
        <p:nvSpPr>
          <p:cNvPr id="2" name="Rectangle 2">
            <a:extLst>
              <a:ext uri="{FF2B5EF4-FFF2-40B4-BE49-F238E27FC236}">
                <a16:creationId xmlns:a16="http://schemas.microsoft.com/office/drawing/2014/main" id="{443FA080-C1AC-18EE-00D1-46576A3A93C9}"/>
              </a:ext>
            </a:extLst>
          </p:cNvPr>
          <p:cNvSpPr>
            <a:spLocks noChangeArrowheads="1"/>
          </p:cNvSpPr>
          <p:nvPr/>
        </p:nvSpPr>
        <p:spPr bwMode="auto">
          <a:xfrm>
            <a:off x="7603758" y="1631092"/>
            <a:ext cx="76041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3073" name="Picture 4" descr="Singleton pattern">
            <a:extLst>
              <a:ext uri="{FF2B5EF4-FFF2-40B4-BE49-F238E27FC236}">
                <a16:creationId xmlns:a16="http://schemas.microsoft.com/office/drawing/2014/main" id="{58A98356-C565-BFCF-E6DC-743FE6D78A5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130995" y="1519882"/>
            <a:ext cx="3750042" cy="2347783"/>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5" descr="The global access to an object">
            <a:extLst>
              <a:ext uri="{FF2B5EF4-FFF2-40B4-BE49-F238E27FC236}">
                <a16:creationId xmlns:a16="http://schemas.microsoft.com/office/drawing/2014/main" id="{FF9444A8-C0EB-54AF-583A-81EB12FC6C2B}"/>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658232" y="3978875"/>
            <a:ext cx="4695568" cy="2347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9343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Singleton</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a:bodyPr>
          <a:lstStyle/>
          <a:p>
            <a:pPr algn="just">
              <a:lnSpc>
                <a:spcPct val="125000"/>
              </a:lnSpc>
            </a:pPr>
            <a:r>
              <a:rPr lang="en-TR" sz="2400" b="1"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dirty="0">
                <a:effectLst/>
                <a:latin typeface="Calibri" panose="020F0502020204030204" pitchFamily="34" charset="0"/>
                <a:ea typeface="Calibri" panose="020F0502020204030204" pitchFamily="34" charset="0"/>
                <a:cs typeface="Times New Roman" panose="02020603050405020304" pitchFamily="18" charset="0"/>
              </a:rPr>
              <a:t>Bir yazılım uygulaması geliştirdiğinizi düşünün ve bu uygulamanın içinde bir ayarlar yöneticisi bulunmaktadır. Ayarlar yöneticisi, uygulama genelinde paylaşılan belirli konfigürasyonları ve kullanıcı tercihlerini tutar. Bu ayarlar bir kez oluşturulduktan sonra uygulamanın her yerinden erişilebilir olmalıdır ve tüm modüller bu ayarları ortak bir noktadan alabilmelidir. Hangi tasarım deseni kullanılmalıdır ve neden?</a:t>
            </a:r>
            <a:r>
              <a:rPr lang="en-TR" sz="2400" dirty="0">
                <a:effectLst/>
              </a:rPr>
              <a:t> </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84905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Singleton</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Singleton Pattern tasarım deseni kullanılmalıdır. Singleton Pattern, bir sınıfın yalnızca bir örneğine sahip olmasını sağlar ve bu örneğe genel bir erişim noktası sunar. Ayarlar yöneticisi gibi uygulama genelinde paylaşılan bir kaynak için Singleton Pattern kullanmak, ayarların tek bir yerden yönetilmesini sağlar ve tüm modüllerin aynı ayar örneğine erişmesini garanti eder. Böylece, ayarlar değiştirildiğinde veya güncellendiğinde tüm uygulama genelinde tutarlı bir durum sağlanabilir.</a:t>
            </a:r>
          </a:p>
        </p:txBody>
      </p:sp>
    </p:spTree>
    <p:extLst>
      <p:ext uri="{BB962C8B-B14F-4D97-AF65-F5344CB8AC3E}">
        <p14:creationId xmlns:p14="http://schemas.microsoft.com/office/powerpoint/2010/main" val="41550095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Prototype </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524500" cy="4073000"/>
          </a:xfrm>
        </p:spPr>
        <p:txBody>
          <a:bodyPr>
            <a:noAutofit/>
          </a:bodyPr>
          <a:lstStyle/>
          <a:p>
            <a:pPr algn="just"/>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Bu desen, bir nesnenin prototipini kullanarak yeni nesneler oluşturmayı amaçlar. Yani, bir nesnenin klonunu alarak yeni nesnelerin oluşturulmasını sağlar.</a:t>
            </a:r>
          </a:p>
          <a:p>
            <a:pPr algn="just"/>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oyun motoru, bir karakterin prototipini kullanarak benzer karakterleri oluşturabilir. İlk karakterin özellikleri ve davranışları belirlendikten sonra, bu karakterin kopyası alınarak yeni karakterler yaratılabilir.</a:t>
            </a:r>
          </a:p>
        </p:txBody>
      </p:sp>
      <p:sp>
        <p:nvSpPr>
          <p:cNvPr id="2" name="Rectangle 2">
            <a:extLst>
              <a:ext uri="{FF2B5EF4-FFF2-40B4-BE49-F238E27FC236}">
                <a16:creationId xmlns:a16="http://schemas.microsoft.com/office/drawing/2014/main" id="{443FA080-C1AC-18EE-00D1-46576A3A93C9}"/>
              </a:ext>
            </a:extLst>
          </p:cNvPr>
          <p:cNvSpPr>
            <a:spLocks noChangeArrowheads="1"/>
          </p:cNvSpPr>
          <p:nvPr/>
        </p:nvSpPr>
        <p:spPr bwMode="auto">
          <a:xfrm>
            <a:off x="7603758" y="1631092"/>
            <a:ext cx="76041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2">
            <a:extLst>
              <a:ext uri="{FF2B5EF4-FFF2-40B4-BE49-F238E27FC236}">
                <a16:creationId xmlns:a16="http://schemas.microsoft.com/office/drawing/2014/main" id="{9A77A016-6684-551F-0330-4EDB273B6A8D}"/>
              </a:ext>
            </a:extLst>
          </p:cNvPr>
          <p:cNvSpPr>
            <a:spLocks noChangeArrowheads="1"/>
          </p:cNvSpPr>
          <p:nvPr/>
        </p:nvSpPr>
        <p:spPr bwMode="auto">
          <a:xfrm>
            <a:off x="9093424" y="1399309"/>
            <a:ext cx="83436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5121" name="Picture 6" descr="Prototype Design Pattern">
            <a:extLst>
              <a:ext uri="{FF2B5EF4-FFF2-40B4-BE49-F238E27FC236}">
                <a16:creationId xmlns:a16="http://schemas.microsoft.com/office/drawing/2014/main" id="{93D0BC5B-E776-5BF0-1495-B82BE9A2F5D0}"/>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121158" y="1399310"/>
            <a:ext cx="4067542" cy="254655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20A551F2-CB8E-8283-3E50-B91B6D917A89}"/>
              </a:ext>
            </a:extLst>
          </p:cNvPr>
          <p:cNvSpPr>
            <a:spLocks noChangeArrowheads="1"/>
          </p:cNvSpPr>
          <p:nvPr/>
        </p:nvSpPr>
        <p:spPr bwMode="auto">
          <a:xfrm flipV="1">
            <a:off x="8823628" y="3113846"/>
            <a:ext cx="87785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5123" name="Picture 7" descr="What can go wrong when copying things “from the outside&quot;?” width=">
            <a:extLst>
              <a:ext uri="{FF2B5EF4-FFF2-40B4-BE49-F238E27FC236}">
                <a16:creationId xmlns:a16="http://schemas.microsoft.com/office/drawing/2014/main" id="{BFC0E556-DFC6-AC70-E6EE-E78491033D09}"/>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074246" y="3945869"/>
            <a:ext cx="4279554" cy="2139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6391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Prototype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e-ticaret platformu geliştirdiğinizi düşünün. Müşterilere farklı kategorilerde ürünler sunuyorsunuz ve her bir ürün, benzer özelliklere sahip olmasına rağmen belirli özelleştirmelere ihtiyaç duyuyor. Kullanıcılar, kendi özelleştirmelerini yapmış bir ürünü sepete ekleyebilmelidir. Bu durumda, hangi tasarım deseni kullanılmalıdır ve neden?</a:t>
            </a:r>
          </a:p>
        </p:txBody>
      </p:sp>
    </p:spTree>
    <p:extLst>
      <p:ext uri="{BB962C8B-B14F-4D97-AF65-F5344CB8AC3E}">
        <p14:creationId xmlns:p14="http://schemas.microsoft.com/office/powerpoint/2010/main" val="293921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Prototype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Prototype Pattern tasarım deseni kullanılmalıdır. Her ürünün benzer özelliklere sahip olduğu ancak müşteri özelleştirmelerine göre farklılık gösterdiği bir e-ticaret senaryosunda, Prototype Pattern kullanarak bir ürünün prototipini oluşturabilir ve müşteri tarafından yapılan özelleştirmeleri bu prototipten türeterek yeni ürünleri oluşturabiliriz. Bu, aynı temel özelliklere sahip olan farklı varyasyonlardaki ürünlerin etkili bir şekilde yönetilmesini sağlar ve müşteri taleplerine göre dinamik olarak yeni ürünler oluşturulabilir.</a:t>
            </a:r>
          </a:p>
        </p:txBody>
      </p:sp>
    </p:spTree>
    <p:extLst>
      <p:ext uri="{BB962C8B-B14F-4D97-AF65-F5344CB8AC3E}">
        <p14:creationId xmlns:p14="http://schemas.microsoft.com/office/powerpoint/2010/main" val="884440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Builder </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524500" cy="4073000"/>
          </a:xfrm>
        </p:spPr>
        <p:txBody>
          <a:bodyPr>
            <a:no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en-TR"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Bu desen, bir nesnenin karmaşık oluşturma sürecini adım adım tanımlar ve nesnenin farklı temsil biçimlerini inşa etmek için kullanılır.</a:t>
            </a:r>
          </a:p>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bilgisayar nesnesi oluşturan bir oluşturucu, farklı işlemciler, bellek boyutları ve depolama seçenekleri gibi özellikleri ayarlamak için kullanılabilir.</a:t>
            </a:r>
          </a:p>
        </p:txBody>
      </p:sp>
      <p:sp>
        <p:nvSpPr>
          <p:cNvPr id="2" name="Rectangle 2">
            <a:extLst>
              <a:ext uri="{FF2B5EF4-FFF2-40B4-BE49-F238E27FC236}">
                <a16:creationId xmlns:a16="http://schemas.microsoft.com/office/drawing/2014/main" id="{443FA080-C1AC-18EE-00D1-46576A3A93C9}"/>
              </a:ext>
            </a:extLst>
          </p:cNvPr>
          <p:cNvSpPr>
            <a:spLocks noChangeArrowheads="1"/>
          </p:cNvSpPr>
          <p:nvPr/>
        </p:nvSpPr>
        <p:spPr bwMode="auto">
          <a:xfrm>
            <a:off x="7603758" y="1631092"/>
            <a:ext cx="76041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2">
            <a:extLst>
              <a:ext uri="{FF2B5EF4-FFF2-40B4-BE49-F238E27FC236}">
                <a16:creationId xmlns:a16="http://schemas.microsoft.com/office/drawing/2014/main" id="{9A77A016-6684-551F-0330-4EDB273B6A8D}"/>
              </a:ext>
            </a:extLst>
          </p:cNvPr>
          <p:cNvSpPr>
            <a:spLocks noChangeArrowheads="1"/>
          </p:cNvSpPr>
          <p:nvPr/>
        </p:nvSpPr>
        <p:spPr bwMode="auto">
          <a:xfrm>
            <a:off x="9093424" y="1399309"/>
            <a:ext cx="834367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4">
            <a:extLst>
              <a:ext uri="{FF2B5EF4-FFF2-40B4-BE49-F238E27FC236}">
                <a16:creationId xmlns:a16="http://schemas.microsoft.com/office/drawing/2014/main" id="{20A551F2-CB8E-8283-3E50-B91B6D917A89}"/>
              </a:ext>
            </a:extLst>
          </p:cNvPr>
          <p:cNvSpPr>
            <a:spLocks noChangeArrowheads="1"/>
          </p:cNvSpPr>
          <p:nvPr/>
        </p:nvSpPr>
        <p:spPr bwMode="auto">
          <a:xfrm flipV="1">
            <a:off x="8823628" y="3113846"/>
            <a:ext cx="87785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7" name="Rectangle 2">
            <a:extLst>
              <a:ext uri="{FF2B5EF4-FFF2-40B4-BE49-F238E27FC236}">
                <a16:creationId xmlns:a16="http://schemas.microsoft.com/office/drawing/2014/main" id="{C88AF6CA-02D2-DB62-9C1D-5E151A857B24}"/>
              </a:ext>
            </a:extLst>
          </p:cNvPr>
          <p:cNvSpPr>
            <a:spLocks noChangeArrowheads="1"/>
          </p:cNvSpPr>
          <p:nvPr/>
        </p:nvSpPr>
        <p:spPr bwMode="auto">
          <a:xfrm>
            <a:off x="696394" y="-292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pic>
        <p:nvPicPr>
          <p:cNvPr id="6145" name="Picture 10" descr="Builder design pattern">
            <a:extLst>
              <a:ext uri="{FF2B5EF4-FFF2-40B4-BE49-F238E27FC236}">
                <a16:creationId xmlns:a16="http://schemas.microsoft.com/office/drawing/2014/main" id="{2B6DCE2E-206E-7BA2-46B7-C8BD1F6F9600}"/>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792394" y="2056534"/>
            <a:ext cx="5073569" cy="3176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917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Builder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2">
            <a:extLst>
              <a:ext uri="{FF2B5EF4-FFF2-40B4-BE49-F238E27FC236}">
                <a16:creationId xmlns:a16="http://schemas.microsoft.com/office/drawing/2014/main" id="{CAE8DEC2-ED62-7728-5711-8508E410D404}"/>
              </a:ext>
            </a:extLst>
          </p:cNvPr>
          <p:cNvSpPr>
            <a:spLocks noChangeArrowheads="1"/>
          </p:cNvSpPr>
          <p:nvPr/>
        </p:nvSpPr>
        <p:spPr bwMode="auto">
          <a:xfrm>
            <a:off x="2819400" y="13993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pic>
        <p:nvPicPr>
          <p:cNvPr id="7169" name="Picture 11" descr="Lots of subclasses create another problem">
            <a:extLst>
              <a:ext uri="{FF2B5EF4-FFF2-40B4-BE49-F238E27FC236}">
                <a16:creationId xmlns:a16="http://schemas.microsoft.com/office/drawing/2014/main" id="{7895F235-69F1-081D-683A-FB540A0F5045}"/>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87031" y="1297421"/>
            <a:ext cx="4851060" cy="2829785"/>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98DDE9AC-F85B-68E3-4445-3F5077911FB5}"/>
              </a:ext>
            </a:extLst>
          </p:cNvPr>
          <p:cNvSpPr>
            <a:spLocks noChangeArrowheads="1"/>
          </p:cNvSpPr>
          <p:nvPr/>
        </p:nvSpPr>
        <p:spPr bwMode="auto">
          <a:xfrm>
            <a:off x="6515100" y="18311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pic>
        <p:nvPicPr>
          <p:cNvPr id="7173" name="Picture 13" descr="The telescoping constructor">
            <a:extLst>
              <a:ext uri="{FF2B5EF4-FFF2-40B4-BE49-F238E27FC236}">
                <a16:creationId xmlns:a16="http://schemas.microsoft.com/office/drawing/2014/main" id="{735F9C46-92B8-9D3F-34DA-4335BAAA692E}"/>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096000" y="1458945"/>
            <a:ext cx="4851057" cy="2829783"/>
          </a:xfrm>
          <a:prstGeom prst="rect">
            <a:avLst/>
          </a:prstGeom>
          <a:noFill/>
          <a:scene3d>
            <a:camera prst="perspectiveHeroicExtremeLeftFacing"/>
            <a:lightRig rig="threePt" dir="t"/>
          </a:scene3d>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800D67-9071-05C6-FC74-A3FAA83CA41F}"/>
              </a:ext>
            </a:extLst>
          </p:cNvPr>
          <p:cNvSpPr>
            <a:spLocks noChangeArrowheads="1"/>
          </p:cNvSpPr>
          <p:nvPr/>
        </p:nvSpPr>
        <p:spPr bwMode="auto">
          <a:xfrm flipV="1">
            <a:off x="7309771" y="2606960"/>
            <a:ext cx="779018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7175" name="Picture 12" descr="Applying the Builder pattern">
            <a:extLst>
              <a:ext uri="{FF2B5EF4-FFF2-40B4-BE49-F238E27FC236}">
                <a16:creationId xmlns:a16="http://schemas.microsoft.com/office/drawing/2014/main" id="{6AB1C3CC-D515-DE3B-F0DD-4C5AFB24733E}"/>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4572001" y="4127207"/>
            <a:ext cx="3327060" cy="2272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7411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Builder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otel rezervasyon sistemi tasarlıyorsunuz. Her rezervasyon, müşterinin tercih ettiği oda tipine, konaklama süresine ve ek hizmetlere göre özelleştirilebilir. Ayrıca, müşteri bazı kişisel bilgilerini de sağlayabilir. Bu durumda, hangi tasarım deseni kullanılmalıdır ve neden?</a:t>
            </a:r>
          </a:p>
        </p:txBody>
      </p:sp>
    </p:spTree>
    <p:extLst>
      <p:ext uri="{BB962C8B-B14F-4D97-AF65-F5344CB8AC3E}">
        <p14:creationId xmlns:p14="http://schemas.microsoft.com/office/powerpoint/2010/main" val="444481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Builder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fontScale="92500"/>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Builder Pattern tasarım deseni kullanılmalıdır. Builder Pattern, bir nesnenin karmaşık oluşturma sürecini adım adım tanımlar ve nesnenin farklı temsil biçimlerini inşa etmek için kullanılır. Otellerin farklı oda tipleri, konaklama süreleri ve ek hizmet seçenekleri gibi özelliklere sahip rezervasyon nesnelerini oluşturmak karmaşık olabilir. Builder Pattern, müşterinin tercihlerine bağlı olarak adım adım bir rezervasyon nesnesini oluşturmak için kullanılabilir. Müşteri önce oda tipini seçer, sonra konaklama süresini belirler, ardından ek hizmetleri ekler ve son olarak kişisel bilgileri sağlar. Builder Pattern, bu adımları sırasıyla uygulayarak karmaşık bir rezervasyon nesnesi oluşturmanın yanı sıra, gelecekte yeni özellikler eklemeyi kolaylaştırır.</a:t>
            </a:r>
          </a:p>
        </p:txBody>
      </p:sp>
    </p:spTree>
    <p:extLst>
      <p:ext uri="{BB962C8B-B14F-4D97-AF65-F5344CB8AC3E}">
        <p14:creationId xmlns:p14="http://schemas.microsoft.com/office/powerpoint/2010/main" val="2685402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US" sz="5400" b="1" dirty="0" err="1"/>
              <a:t>Tasarım</a:t>
            </a:r>
            <a:r>
              <a:rPr lang="en-US" sz="5400" b="1" dirty="0"/>
              <a:t> </a:t>
            </a:r>
            <a:r>
              <a:rPr lang="en-US" sz="5400" b="1" dirty="0" err="1"/>
              <a:t>Kalıpları</a:t>
            </a:r>
            <a:endParaRPr lang="en-US" sz="5400" b="1" dirty="0"/>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a:bodyPr>
          <a:lstStyle/>
          <a:p>
            <a:r>
              <a:rPr lang="en-TR" sz="3600" b="1" dirty="0"/>
              <a:t>Yaratımsal Kalıplar (Creational Patterns)</a:t>
            </a:r>
          </a:p>
          <a:p>
            <a:r>
              <a:rPr lang="en-TR" sz="3600" b="1" dirty="0"/>
              <a:t>Yapısal Kalıplar (Structural Patterns)</a:t>
            </a:r>
          </a:p>
          <a:p>
            <a:r>
              <a:rPr lang="tr-TR" sz="3600" b="1" dirty="0"/>
              <a:t>Davranışsal Kalıplar (</a:t>
            </a:r>
            <a:r>
              <a:rPr lang="en-US" sz="3600" b="1" dirty="0"/>
              <a:t>Behavioral Patterns)</a:t>
            </a:r>
          </a:p>
          <a:p>
            <a:endParaRPr lang="en-US" sz="3600" b="1" dirty="0"/>
          </a:p>
          <a:p>
            <a:pPr marL="0" indent="0">
              <a:buNone/>
            </a:pPr>
            <a:endParaRPr lang="en-T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572213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Builder ve Prototype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a:bodyPr>
          <a:lstStyle/>
          <a:p>
            <a:pPr algn="just">
              <a:lnSpc>
                <a:spcPct val="125000"/>
              </a:lnSpc>
            </a:pP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Hem Builder Pattern hem de Prototype Pattern, nesnelerin farklı temsil biçimlerini oluşturmayı amaçlar.</a:t>
            </a:r>
          </a:p>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Fark: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Builder Pattern, nesnenin oluşturulma sürecini adım adım kontrol etmek için kullanılırken, Prototype Pattern mevcut bir nesnenin klonlarını oluşturmak için kullanılır. Builder, özelleştirilebilir nesnelerin oluşturulmasına odaklanırken, Prototype, mevcut bir nesnenin kopyalarını üretmeye odaklanır.</a:t>
            </a:r>
          </a:p>
        </p:txBody>
      </p:sp>
    </p:spTree>
    <p:extLst>
      <p:ext uri="{BB962C8B-B14F-4D97-AF65-F5344CB8AC3E}">
        <p14:creationId xmlns:p14="http://schemas.microsoft.com/office/powerpoint/2010/main" val="12861474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Autofit/>
          </a:bodyPr>
          <a:lstStyle/>
          <a:p>
            <a:r>
              <a:rPr lang="en-TR" sz="4000" b="1" dirty="0"/>
              <a:t>Yapısal Kalıplar (Structural Patterns)</a:t>
            </a:r>
          </a:p>
        </p:txBody>
      </p:sp>
      <p:pic>
        <p:nvPicPr>
          <p:cNvPr id="10" name="Picture 9">
            <a:extLst>
              <a:ext uri="{FF2B5EF4-FFF2-40B4-BE49-F238E27FC236}">
                <a16:creationId xmlns:a16="http://schemas.microsoft.com/office/drawing/2014/main" id="{03813D28-00BB-F7B4-C060-6893D6E71F2E}"/>
              </a:ext>
            </a:extLst>
          </p:cNvPr>
          <p:cNvPicPr>
            <a:picLocks noChangeAspect="1"/>
          </p:cNvPicPr>
          <p:nvPr/>
        </p:nvPicPr>
        <p:blipFill>
          <a:blip r:embed="rId3"/>
          <a:stretch>
            <a:fillRect/>
          </a:stretch>
        </p:blipFill>
        <p:spPr>
          <a:xfrm>
            <a:off x="718018" y="1823317"/>
            <a:ext cx="10755964" cy="1173177"/>
          </a:xfrm>
          <a:prstGeom prst="rect">
            <a:avLst/>
          </a:prstGeom>
        </p:spPr>
      </p:pic>
      <p:pic>
        <p:nvPicPr>
          <p:cNvPr id="12" name="Picture 11">
            <a:extLst>
              <a:ext uri="{FF2B5EF4-FFF2-40B4-BE49-F238E27FC236}">
                <a16:creationId xmlns:a16="http://schemas.microsoft.com/office/drawing/2014/main" id="{67C1EE08-6C4A-B4D1-8F04-B56733B50FA7}"/>
              </a:ext>
            </a:extLst>
          </p:cNvPr>
          <p:cNvPicPr>
            <a:picLocks noChangeAspect="1"/>
          </p:cNvPicPr>
          <p:nvPr/>
        </p:nvPicPr>
        <p:blipFill>
          <a:blip r:embed="rId4"/>
          <a:stretch>
            <a:fillRect/>
          </a:stretch>
        </p:blipFill>
        <p:spPr>
          <a:xfrm>
            <a:off x="718018" y="3492036"/>
            <a:ext cx="10755964" cy="1266692"/>
          </a:xfrm>
          <a:prstGeom prst="rect">
            <a:avLst/>
          </a:prstGeom>
        </p:spPr>
      </p:pic>
      <p:pic>
        <p:nvPicPr>
          <p:cNvPr id="13" name="Picture 12">
            <a:extLst>
              <a:ext uri="{FF2B5EF4-FFF2-40B4-BE49-F238E27FC236}">
                <a16:creationId xmlns:a16="http://schemas.microsoft.com/office/drawing/2014/main" id="{84018DE9-F89C-9374-C0CE-D9EF0C151DC9}"/>
              </a:ext>
            </a:extLst>
          </p:cNvPr>
          <p:cNvPicPr>
            <a:picLocks noChangeAspect="1"/>
          </p:cNvPicPr>
          <p:nvPr/>
        </p:nvPicPr>
        <p:blipFill>
          <a:blip r:embed="rId5"/>
          <a:stretch>
            <a:fillRect/>
          </a:stretch>
        </p:blipFill>
        <p:spPr>
          <a:xfrm>
            <a:off x="4673600" y="5068488"/>
            <a:ext cx="2476500" cy="1106754"/>
          </a:xfrm>
          <a:prstGeom prst="rect">
            <a:avLst/>
          </a:prstGeom>
        </p:spPr>
      </p:pic>
    </p:spTree>
    <p:extLst>
      <p:ext uri="{BB962C8B-B14F-4D97-AF65-F5344CB8AC3E}">
        <p14:creationId xmlns:p14="http://schemas.microsoft.com/office/powerpoint/2010/main" val="27940191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Adapter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6025738"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İki farklı arayüzü birbirine uyumlu hale getirmek için kullanılır.</a:t>
            </a:r>
          </a:p>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uygulama, bir veritabanına bağlanmak için JDBC (Java Veritabanı Bağlantısı) kullanıyorsa ve sonra veritabanını değiştirmek istiyorsa, yeni veritabanına uyumlu bir adaptör ekleyerek mevcut JDBC kodunu değiştirmek zorunda kalmaz.</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025" name="Picture 15" descr="Adapter design pattern">
            <a:extLst>
              <a:ext uri="{FF2B5EF4-FFF2-40B4-BE49-F238E27FC236}">
                <a16:creationId xmlns:a16="http://schemas.microsoft.com/office/drawing/2014/main" id="{55CFFAF6-83D4-2BBD-8396-3F0D21B0BF9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180820" y="1399310"/>
            <a:ext cx="4172980" cy="26125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027" name="Picture 16" descr="Adapter's solution">
            <a:extLst>
              <a:ext uri="{FF2B5EF4-FFF2-40B4-BE49-F238E27FC236}">
                <a16:creationId xmlns:a16="http://schemas.microsoft.com/office/drawing/2014/main" id="{BCB1D703-A93D-83D6-4C56-BB5C6A30EFE4}"/>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406451" y="3893384"/>
            <a:ext cx="3530723" cy="2331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0848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Adapter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5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5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500" kern="100" dirty="0">
                <a:effectLst/>
                <a:latin typeface="Calibri" panose="020F0502020204030204" pitchFamily="34" charset="0"/>
                <a:ea typeface="Calibri" panose="020F0502020204030204" pitchFamily="34" charset="0"/>
                <a:cs typeface="Times New Roman" panose="02020603050405020304" pitchFamily="18" charset="0"/>
              </a:rPr>
              <a:t>Bir müzik çalar uygulaması tasarlıyorsunuz ve uygulamanızın mevcut bir müzik çalma kütüphanesi var. Ancak, uygulamanızın yeni bir müzik servisi ile entegre olması gerekiyor. Ancak, yeni servis mevcut kütüphanenin beklentileriyle tam olarak uyumlu değil ve bu nedenle bir uyum sorunu ortaya çıkıyor.</a:t>
            </a:r>
          </a:p>
          <a:p>
            <a:pPr algn="just">
              <a:lnSpc>
                <a:spcPct val="125000"/>
              </a:lnSpc>
            </a:pPr>
            <a:r>
              <a:rPr lang="en-TR" sz="2500" kern="100" dirty="0">
                <a:effectLst/>
                <a:latin typeface="Calibri" panose="020F0502020204030204" pitchFamily="34" charset="0"/>
                <a:ea typeface="Calibri" panose="020F0502020204030204" pitchFamily="34" charset="0"/>
                <a:cs typeface="Times New Roman" panose="02020603050405020304" pitchFamily="18" charset="0"/>
              </a:rPr>
              <a:t>Mevcut müzik çalma kütüphanenizi kullanarak yeni müzik servisiyle uyumlu bir arabirim sağlamak için hangi tasarım deseni kullanmalısınız ve neden?</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15100379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Adapter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Adapter Pattern kullanılmalıdır. Adapter Pattern, bir sınıfın arabirimini, başka bir sınıfın beklediği arabirime dönüştürmek için kullanılır. Bu, uyumsuz arabirimleri bir araya getirerek işbirliği yapmalarını sağlar.</a:t>
            </a:r>
          </a:p>
          <a:p>
            <a:pPr algn="just">
              <a:lnSpc>
                <a:spcPct val="125000"/>
              </a:lnSpc>
            </a:pP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Mevcut müzik çalma kütüphanesi ve yeni müzik servisi arasındaki uyumsuzluğu gidermek için, bir adaptör tasarlanabilir. Bu adaptör, yeni müzik servisi ile mevcut müzik çalma kütüphanesi arasında veri alışverişi yapabilecek ve uyumsuzluğu ortadan kaldırabilecek bir arabirim sağlar.</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1011101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Bridge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7"/>
            <a:ext cx="6342620" cy="4143877"/>
          </a:xfrm>
        </p:spPr>
        <p:txBody>
          <a:bodyPr>
            <a:no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Soyutlamayı uygulamadan ayrı tutarak, iki ayrı hiyerarşiyi birbirinden bağımsız olarak evrimleştirmeyi sağlar.</a:t>
            </a:r>
          </a:p>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Grafik nesneleri ve çizim işlemlerini düşünün. Köprü kalıbı, bu iki hiyerarşiyi birbirinden bağımsız olarak evrimleştirebilir, böylece yeni bir çizim işlemi eklemek veya yeni bir grafik nesnesi oluşturmak daha kolay hale gelir.</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2">
            <a:extLst>
              <a:ext uri="{FF2B5EF4-FFF2-40B4-BE49-F238E27FC236}">
                <a16:creationId xmlns:a16="http://schemas.microsoft.com/office/drawing/2014/main" id="{8C37C5F4-58A0-3164-500B-97F660E5F12E}"/>
              </a:ext>
            </a:extLst>
          </p:cNvPr>
          <p:cNvSpPr>
            <a:spLocks noChangeArrowheads="1"/>
          </p:cNvSpPr>
          <p:nvPr/>
        </p:nvSpPr>
        <p:spPr bwMode="auto">
          <a:xfrm>
            <a:off x="5189517" y="7243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pic>
        <p:nvPicPr>
          <p:cNvPr id="4097" name="Picture 17" descr="Bridge design pattern">
            <a:extLst>
              <a:ext uri="{FF2B5EF4-FFF2-40B4-BE49-F238E27FC236}">
                <a16:creationId xmlns:a16="http://schemas.microsoft.com/office/drawing/2014/main" id="{9D9AF722-F745-0A31-45D6-A54E4B7D7D72}"/>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472302" y="1670372"/>
            <a:ext cx="4134513" cy="25884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A677BA07-FF8A-66BC-1D77-ECB3B9329F40}"/>
              </a:ext>
            </a:extLst>
          </p:cNvPr>
          <p:cNvSpPr>
            <a:spLocks noChangeArrowheads="1"/>
          </p:cNvSpPr>
          <p:nvPr/>
        </p:nvSpPr>
        <p:spPr bwMode="auto">
          <a:xfrm flipV="1">
            <a:off x="10058519" y="3612985"/>
            <a:ext cx="78982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4099" name="Picture 18" descr="Solution suggested by the Bridge pattern">
            <a:extLst>
              <a:ext uri="{FF2B5EF4-FFF2-40B4-BE49-F238E27FC236}">
                <a16:creationId xmlns:a16="http://schemas.microsoft.com/office/drawing/2014/main" id="{A327C5D1-C9AE-3C57-AD33-40362F08FDA9}"/>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768619" y="4484204"/>
            <a:ext cx="3838196" cy="166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4574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Bridge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mobil uygulama geliştiriyorsunuz ve hem Android hem de iOS platformlarında çalışacak bir müzik çalma modülü eklemek istiyorsunuz. Ancak, her iki platformun müzik çalma API'leri birbirinden farklıdır ve bu nedenle her iki platform için ayrı ayrı kod yazmanız gerekiyor. Bu durumu daha etkili bir şekilde yönetmek için hangi tasarım kalıbını kullanırsınız?</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20384465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Bridge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Bridge Pattern, soyutlamayı uygulamadan ayrı tutarak, iki ayrı hiyerarşiyi birbirinden bağımsız olarak evrimleştirmeyi sağlar. Bu durumda, müzik çalma işlevselliği (oynat, duraklat, ileri sarma) bir hiyerarşide, platform spesifik implementasyonlar (Android ve iOS için) ise diğer hiyerarşide yer alabilir. Bridge Pattern, müzik çalma işlevselliğini ve platform spesifik implementasyonları bağımsız olarak genişletilebilir hale getirerek, hem Android hem de iOS platformları için daha modüler ve sürdürülebilir bir çözüm sunar.</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841293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Composite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7"/>
            <a:ext cx="6342620" cy="4143877"/>
          </a:xfrm>
        </p:spPr>
        <p:txBody>
          <a:bodyPr>
            <a:no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Nesneleri tek bir nesne gibi davranabilen hiyerarşik bir yapı oluşturmak için kullanılır.</a:t>
            </a:r>
          </a:p>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Grafiksel bir kullanıcı arayüzündeki bileşenler (butonlar, paneller) birleşik kalıbı kullanarak bir arayüzü temsil edebilir. Böylece, tek bir bileşik nesne, içindeki tüm bileşenleri temsil eder.</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2">
            <a:extLst>
              <a:ext uri="{FF2B5EF4-FFF2-40B4-BE49-F238E27FC236}">
                <a16:creationId xmlns:a16="http://schemas.microsoft.com/office/drawing/2014/main" id="{8C37C5F4-58A0-3164-500B-97F660E5F12E}"/>
              </a:ext>
            </a:extLst>
          </p:cNvPr>
          <p:cNvSpPr>
            <a:spLocks noChangeArrowheads="1"/>
          </p:cNvSpPr>
          <p:nvPr/>
        </p:nvSpPr>
        <p:spPr bwMode="auto">
          <a:xfrm>
            <a:off x="5189517" y="7243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sp>
        <p:nvSpPr>
          <p:cNvPr id="7" name="Rectangle 4">
            <a:extLst>
              <a:ext uri="{FF2B5EF4-FFF2-40B4-BE49-F238E27FC236}">
                <a16:creationId xmlns:a16="http://schemas.microsoft.com/office/drawing/2014/main" id="{A677BA07-FF8A-66BC-1D77-ECB3B9329F40}"/>
              </a:ext>
            </a:extLst>
          </p:cNvPr>
          <p:cNvSpPr>
            <a:spLocks noChangeArrowheads="1"/>
          </p:cNvSpPr>
          <p:nvPr/>
        </p:nvSpPr>
        <p:spPr bwMode="auto">
          <a:xfrm flipV="1">
            <a:off x="10058519" y="3612985"/>
            <a:ext cx="78982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8" name="Rectangle 2">
            <a:extLst>
              <a:ext uri="{FF2B5EF4-FFF2-40B4-BE49-F238E27FC236}">
                <a16:creationId xmlns:a16="http://schemas.microsoft.com/office/drawing/2014/main" id="{BD9C5CF2-BE4D-9C8F-6500-C0C93401F16B}"/>
              </a:ext>
            </a:extLst>
          </p:cNvPr>
          <p:cNvSpPr>
            <a:spLocks noChangeArrowheads="1"/>
          </p:cNvSpPr>
          <p:nvPr/>
        </p:nvSpPr>
        <p:spPr bwMode="auto">
          <a:xfrm>
            <a:off x="7702522" y="1479167"/>
            <a:ext cx="73464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7169" name="Picture 19" descr="Composite design pattern">
            <a:extLst>
              <a:ext uri="{FF2B5EF4-FFF2-40B4-BE49-F238E27FC236}">
                <a16:creationId xmlns:a16="http://schemas.microsoft.com/office/drawing/2014/main" id="{BCCCEFF1-674B-51FC-3A77-4ED2BAAC506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702522" y="1479168"/>
            <a:ext cx="4358743" cy="27288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A4A03E1A-F618-B5FF-4D3F-7CA8C8648A6C}"/>
              </a:ext>
            </a:extLst>
          </p:cNvPr>
          <p:cNvSpPr>
            <a:spLocks noChangeArrowheads="1"/>
          </p:cNvSpPr>
          <p:nvPr/>
        </p:nvSpPr>
        <p:spPr bwMode="auto">
          <a:xfrm flipV="1">
            <a:off x="15382767" y="3423583"/>
            <a:ext cx="43166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7171" name="Picture 20" descr="An example of a military structure">
            <a:extLst>
              <a:ext uri="{FF2B5EF4-FFF2-40B4-BE49-F238E27FC236}">
                <a16:creationId xmlns:a16="http://schemas.microsoft.com/office/drawing/2014/main" id="{30BA2890-F82E-32E8-FBF6-253FDB3B9D4D}"/>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8712029" y="4413080"/>
            <a:ext cx="2351396" cy="193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508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Composite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şirketin organizasyon yapısını modellemek için bir yazılım geliştiriyorsunuz. Şirketin hiyerarşik yapısını temsil etmek ve çalışanları, departmanları ve üst düzey yöneticileri birleştirmek istiyorsunuz. Ayrıca, her seviyede farklı türde özelliklere sahip olabilmelisiniz. Bu durumu en iyi şekilde ele almak için hangi tasarım deseni kullanılmalıdır ve neden?</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14443989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Autofit/>
          </a:bodyPr>
          <a:lstStyle/>
          <a:p>
            <a:r>
              <a:rPr lang="en-TR" sz="4000" b="1" dirty="0"/>
              <a:t>Yaratımsal Kalıplar (Creational Patterns)</a:t>
            </a:r>
          </a:p>
        </p:txBody>
      </p:sp>
      <p:pic>
        <p:nvPicPr>
          <p:cNvPr id="8" name="Content Placeholder 7">
            <a:extLst>
              <a:ext uri="{FF2B5EF4-FFF2-40B4-BE49-F238E27FC236}">
                <a16:creationId xmlns:a16="http://schemas.microsoft.com/office/drawing/2014/main" id="{1AEEE265-1043-2E29-A32F-19DDC1421AF6}"/>
              </a:ext>
            </a:extLst>
          </p:cNvPr>
          <p:cNvPicPr>
            <a:picLocks noGrp="1" noChangeAspect="1"/>
          </p:cNvPicPr>
          <p:nvPr>
            <p:ph idx="1"/>
          </p:nvPr>
        </p:nvPicPr>
        <p:blipFill>
          <a:blip r:embed="rId3"/>
          <a:stretch>
            <a:fillRect/>
          </a:stretch>
        </p:blipFill>
        <p:spPr>
          <a:xfrm>
            <a:off x="2491506" y="4029365"/>
            <a:ext cx="3949700" cy="1397000"/>
          </a:xfrm>
          <a:prstGeom prst="rect">
            <a:avLst/>
          </a:prstGeom>
        </p:spPr>
      </p:pic>
      <p:pic>
        <p:nvPicPr>
          <p:cNvPr id="3" name="Picture 2">
            <a:extLst>
              <a:ext uri="{FF2B5EF4-FFF2-40B4-BE49-F238E27FC236}">
                <a16:creationId xmlns:a16="http://schemas.microsoft.com/office/drawing/2014/main" id="{6E650918-1DC5-CDD0-B5FE-41F6D68669BE}"/>
              </a:ext>
            </a:extLst>
          </p:cNvPr>
          <p:cNvPicPr>
            <a:picLocks noChangeAspect="1"/>
          </p:cNvPicPr>
          <p:nvPr/>
        </p:nvPicPr>
        <p:blipFill>
          <a:blip r:embed="rId4"/>
          <a:stretch>
            <a:fillRect/>
          </a:stretch>
        </p:blipFill>
        <p:spPr>
          <a:xfrm>
            <a:off x="4394200" y="1988458"/>
            <a:ext cx="3581400" cy="1282700"/>
          </a:xfrm>
          <a:prstGeom prst="rect">
            <a:avLst/>
          </a:prstGeom>
        </p:spPr>
      </p:pic>
      <p:pic>
        <p:nvPicPr>
          <p:cNvPr id="6" name="Picture 5">
            <a:extLst>
              <a:ext uri="{FF2B5EF4-FFF2-40B4-BE49-F238E27FC236}">
                <a16:creationId xmlns:a16="http://schemas.microsoft.com/office/drawing/2014/main" id="{14EAAB95-CB76-3C88-7D37-2F9DF206F911}"/>
              </a:ext>
            </a:extLst>
          </p:cNvPr>
          <p:cNvPicPr>
            <a:picLocks noChangeAspect="1"/>
          </p:cNvPicPr>
          <p:nvPr/>
        </p:nvPicPr>
        <p:blipFill rotWithShape="1">
          <a:blip r:embed="rId5"/>
          <a:srcRect t="3240" b="3240"/>
          <a:stretch/>
        </p:blipFill>
        <p:spPr>
          <a:xfrm>
            <a:off x="838200" y="1988458"/>
            <a:ext cx="3556000" cy="1282700"/>
          </a:xfrm>
          <a:prstGeom prst="rect">
            <a:avLst/>
          </a:prstGeom>
        </p:spPr>
      </p:pic>
      <p:pic>
        <p:nvPicPr>
          <p:cNvPr id="7" name="Picture 6">
            <a:extLst>
              <a:ext uri="{FF2B5EF4-FFF2-40B4-BE49-F238E27FC236}">
                <a16:creationId xmlns:a16="http://schemas.microsoft.com/office/drawing/2014/main" id="{E9B41CD1-5413-521C-A965-5C5DD3A9AE29}"/>
              </a:ext>
            </a:extLst>
          </p:cNvPr>
          <p:cNvPicPr>
            <a:picLocks noChangeAspect="1"/>
          </p:cNvPicPr>
          <p:nvPr/>
        </p:nvPicPr>
        <p:blipFill rotWithShape="1">
          <a:blip r:embed="rId6"/>
          <a:srcRect t="6481"/>
          <a:stretch/>
        </p:blipFill>
        <p:spPr>
          <a:xfrm>
            <a:off x="7975600" y="1988458"/>
            <a:ext cx="3149600" cy="1282700"/>
          </a:xfrm>
          <a:prstGeom prst="rect">
            <a:avLst/>
          </a:prstGeom>
        </p:spPr>
      </p:pic>
      <p:pic>
        <p:nvPicPr>
          <p:cNvPr id="9" name="Picture 8">
            <a:extLst>
              <a:ext uri="{FF2B5EF4-FFF2-40B4-BE49-F238E27FC236}">
                <a16:creationId xmlns:a16="http://schemas.microsoft.com/office/drawing/2014/main" id="{42DFB7E6-3905-F652-2488-64CA31EE06BE}"/>
              </a:ext>
            </a:extLst>
          </p:cNvPr>
          <p:cNvPicPr>
            <a:picLocks noChangeAspect="1"/>
          </p:cNvPicPr>
          <p:nvPr/>
        </p:nvPicPr>
        <p:blipFill rotWithShape="1">
          <a:blip r:embed="rId7"/>
          <a:srcRect t="1755" b="1755"/>
          <a:stretch/>
        </p:blipFill>
        <p:spPr>
          <a:xfrm>
            <a:off x="6441206" y="4029365"/>
            <a:ext cx="3733800" cy="1397000"/>
          </a:xfrm>
          <a:prstGeom prst="rect">
            <a:avLst/>
          </a:prstGeom>
        </p:spPr>
      </p:pic>
    </p:spTree>
    <p:extLst>
      <p:ext uri="{BB962C8B-B14F-4D97-AF65-F5344CB8AC3E}">
        <p14:creationId xmlns:p14="http://schemas.microsoft.com/office/powerpoint/2010/main" val="23049173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Composite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Composite Pattern, bir nesnenin içindeki diğer nesneleri tek bir nesne gibi yönetmeyi sağlar. Bu durumda, çalışanları, departmanları ve üst düzey yöneticileri bir araya getiren bir bileşik nesne oluşturabiliriz. Her bir çalışan veya departman, genel bir arabirim olan "Person" veya "Department" arabirimini uygular. Bu, hem bireylerin hem de departmanların aynı arayüzü paylaşmasını sağlar. Ayrıca, her seviyedeki özellikleri bu arayüz üzerinden yönetebiliriz.</a:t>
            </a:r>
          </a:p>
          <a:p>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Bu sayede, bir çalışanın veya departmanın altındaki diğer alt çalışanlar veya alt departmanlar, aynı arayüzü uygulayarak hiyerarşiyi oluşturabilir. Composite Pattern, hem bireyleri hem de bileşik nesneleri tek bir hiyerarşide birleştirebildiği için bu tür durumlar için uygun bir tasarım deseni olacaktır.</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10180997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Decorator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7"/>
            <a:ext cx="6342620" cy="4143877"/>
          </a:xfrm>
        </p:spPr>
        <p:txBody>
          <a:bodyPr>
            <a:no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nesneye dinamik olarak yeni özellikler eklemek için kullanılır. Kalıtım yerine kompozisyonu vurgular.</a:t>
            </a:r>
          </a:p>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kahve nesnesine dekoratör kalıbı kullanarak farklı lezzetler (süt, şeker) ekleyebilirsiniz. Her dekoratör, temel kahve nesnesini sarmalar ve ek özellikleri ekler.</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2">
            <a:extLst>
              <a:ext uri="{FF2B5EF4-FFF2-40B4-BE49-F238E27FC236}">
                <a16:creationId xmlns:a16="http://schemas.microsoft.com/office/drawing/2014/main" id="{8C37C5F4-58A0-3164-500B-97F660E5F12E}"/>
              </a:ext>
            </a:extLst>
          </p:cNvPr>
          <p:cNvSpPr>
            <a:spLocks noChangeArrowheads="1"/>
          </p:cNvSpPr>
          <p:nvPr/>
        </p:nvSpPr>
        <p:spPr bwMode="auto">
          <a:xfrm>
            <a:off x="5189517" y="7243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sp>
        <p:nvSpPr>
          <p:cNvPr id="7" name="Rectangle 4">
            <a:extLst>
              <a:ext uri="{FF2B5EF4-FFF2-40B4-BE49-F238E27FC236}">
                <a16:creationId xmlns:a16="http://schemas.microsoft.com/office/drawing/2014/main" id="{A677BA07-FF8A-66BC-1D77-ECB3B9329F40}"/>
              </a:ext>
            </a:extLst>
          </p:cNvPr>
          <p:cNvSpPr>
            <a:spLocks noChangeArrowheads="1"/>
          </p:cNvSpPr>
          <p:nvPr/>
        </p:nvSpPr>
        <p:spPr bwMode="auto">
          <a:xfrm flipV="1">
            <a:off x="10058519" y="3612985"/>
            <a:ext cx="78982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8" name="Rectangle 2">
            <a:extLst>
              <a:ext uri="{FF2B5EF4-FFF2-40B4-BE49-F238E27FC236}">
                <a16:creationId xmlns:a16="http://schemas.microsoft.com/office/drawing/2014/main" id="{BD9C5CF2-BE4D-9C8F-6500-C0C93401F16B}"/>
              </a:ext>
            </a:extLst>
          </p:cNvPr>
          <p:cNvSpPr>
            <a:spLocks noChangeArrowheads="1"/>
          </p:cNvSpPr>
          <p:nvPr/>
        </p:nvSpPr>
        <p:spPr bwMode="auto">
          <a:xfrm>
            <a:off x="7702522" y="1479167"/>
            <a:ext cx="73464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9" name="Rectangle 4">
            <a:extLst>
              <a:ext uri="{FF2B5EF4-FFF2-40B4-BE49-F238E27FC236}">
                <a16:creationId xmlns:a16="http://schemas.microsoft.com/office/drawing/2014/main" id="{A4A03E1A-F618-B5FF-4D3F-7CA8C8648A6C}"/>
              </a:ext>
            </a:extLst>
          </p:cNvPr>
          <p:cNvSpPr>
            <a:spLocks noChangeArrowheads="1"/>
          </p:cNvSpPr>
          <p:nvPr/>
        </p:nvSpPr>
        <p:spPr bwMode="auto">
          <a:xfrm flipV="1">
            <a:off x="15382767" y="3423583"/>
            <a:ext cx="43166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10" name="Rectangle 2">
            <a:extLst>
              <a:ext uri="{FF2B5EF4-FFF2-40B4-BE49-F238E27FC236}">
                <a16:creationId xmlns:a16="http://schemas.microsoft.com/office/drawing/2014/main" id="{65F65335-F3F6-F5CA-610D-F9636927B51F}"/>
              </a:ext>
            </a:extLst>
          </p:cNvPr>
          <p:cNvSpPr>
            <a:spLocks noChangeArrowheads="1"/>
          </p:cNvSpPr>
          <p:nvPr/>
        </p:nvSpPr>
        <p:spPr bwMode="auto">
          <a:xfrm>
            <a:off x="7518400" y="1559024"/>
            <a:ext cx="54447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0241" name="Picture 21" descr="Decorator design pattern">
            <a:extLst>
              <a:ext uri="{FF2B5EF4-FFF2-40B4-BE49-F238E27FC236}">
                <a16:creationId xmlns:a16="http://schemas.microsoft.com/office/drawing/2014/main" id="{4166887B-3233-296B-F30E-BD02CFF5530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518400" y="1559025"/>
            <a:ext cx="4046347" cy="25332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4">
            <a:extLst>
              <a:ext uri="{FF2B5EF4-FFF2-40B4-BE49-F238E27FC236}">
                <a16:creationId xmlns:a16="http://schemas.microsoft.com/office/drawing/2014/main" id="{ECCC0901-5169-E593-8299-47B8E5E82272}"/>
              </a:ext>
            </a:extLst>
          </p:cNvPr>
          <p:cNvSpPr>
            <a:spLocks noChangeArrowheads="1"/>
          </p:cNvSpPr>
          <p:nvPr/>
        </p:nvSpPr>
        <p:spPr bwMode="auto">
          <a:xfrm>
            <a:off x="7672235" y="4354226"/>
            <a:ext cx="77948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0243" name="Picture 22" descr="Example of the Decorator pattern">
            <a:extLst>
              <a:ext uri="{FF2B5EF4-FFF2-40B4-BE49-F238E27FC236}">
                <a16:creationId xmlns:a16="http://schemas.microsoft.com/office/drawing/2014/main" id="{C0F53D78-3344-0590-926E-2B2509B21B28}"/>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672235" y="4235998"/>
            <a:ext cx="4008124" cy="200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72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Decorator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Bir müzik çalar uygulaması tasarlıyorsunuz ve kullanıcıların favori şarkılarına farklı ses efektleri ekleyebilmelerini istiyorsunuz. Örneğin, bir şarkıya "Reverb" (yankı) veya "Equalizer" (ekolayzır) efektleri eklemek isteyen kullanıcılar için esnek bir sistem tasarlamalısınız. Hangi nesne yönlendirme deseni bu durumu ele almak için uygun olur, ve neden?</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1723210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Decorator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Bu durumda, Decorator Pattern kullanılması gereklidir çünkü her şarkıya dinamik olarak yeni ses efektleri eklemek istiyoruz. Decorator Pattern, nesnelere dinamik olarak yeni özellikler eklemek için kullanılır ve bu durumda her şarkı bir temel bileşen olarak düşünülebilir. Örneğin, bir şarkıya Reverb efekti eklemek istendiğinde, Decorator Pattern kullanarak şarkı nesnesini sarmak ve Reverb efektini eklemek mümkün olacaktır. Bu sayede, şarkılar ve ses efektleri bağımsız bir şekilde birleştirilebilir, daha fazla esneklik sağlanabilir ve yeni ses efektleri kolayca eklenip çıkarılabilir.</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4236819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Facade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7"/>
            <a:ext cx="5651500" cy="4143877"/>
          </a:xfrm>
        </p:spPr>
        <p:txBody>
          <a:bodyPr>
            <a:no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Karmaşık bir alt sistemi basitleştirmek için bir arayüz sağlar.</a:t>
            </a:r>
          </a:p>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Bir bilgisayarın donanım, yazılım ve işletim sistemi arasındaki etkileşim karmaşıksa, bir yüzey kalıbı bu etkileşimi basitleştirir ve istemcinin bu karmaşıklığı bilmesini engeller.</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2">
            <a:extLst>
              <a:ext uri="{FF2B5EF4-FFF2-40B4-BE49-F238E27FC236}">
                <a16:creationId xmlns:a16="http://schemas.microsoft.com/office/drawing/2014/main" id="{8C37C5F4-58A0-3164-500B-97F660E5F12E}"/>
              </a:ext>
            </a:extLst>
          </p:cNvPr>
          <p:cNvSpPr>
            <a:spLocks noChangeArrowheads="1"/>
          </p:cNvSpPr>
          <p:nvPr/>
        </p:nvSpPr>
        <p:spPr bwMode="auto">
          <a:xfrm>
            <a:off x="5189517" y="7243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sp>
        <p:nvSpPr>
          <p:cNvPr id="7" name="Rectangle 4">
            <a:extLst>
              <a:ext uri="{FF2B5EF4-FFF2-40B4-BE49-F238E27FC236}">
                <a16:creationId xmlns:a16="http://schemas.microsoft.com/office/drawing/2014/main" id="{A677BA07-FF8A-66BC-1D77-ECB3B9329F40}"/>
              </a:ext>
            </a:extLst>
          </p:cNvPr>
          <p:cNvSpPr>
            <a:spLocks noChangeArrowheads="1"/>
          </p:cNvSpPr>
          <p:nvPr/>
        </p:nvSpPr>
        <p:spPr bwMode="auto">
          <a:xfrm flipV="1">
            <a:off x="10058519" y="3612985"/>
            <a:ext cx="78982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8" name="Rectangle 2">
            <a:extLst>
              <a:ext uri="{FF2B5EF4-FFF2-40B4-BE49-F238E27FC236}">
                <a16:creationId xmlns:a16="http://schemas.microsoft.com/office/drawing/2014/main" id="{BD9C5CF2-BE4D-9C8F-6500-C0C93401F16B}"/>
              </a:ext>
            </a:extLst>
          </p:cNvPr>
          <p:cNvSpPr>
            <a:spLocks noChangeArrowheads="1"/>
          </p:cNvSpPr>
          <p:nvPr/>
        </p:nvSpPr>
        <p:spPr bwMode="auto">
          <a:xfrm>
            <a:off x="7702522" y="1479167"/>
            <a:ext cx="73464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9" name="Rectangle 4">
            <a:extLst>
              <a:ext uri="{FF2B5EF4-FFF2-40B4-BE49-F238E27FC236}">
                <a16:creationId xmlns:a16="http://schemas.microsoft.com/office/drawing/2014/main" id="{A4A03E1A-F618-B5FF-4D3F-7CA8C8648A6C}"/>
              </a:ext>
            </a:extLst>
          </p:cNvPr>
          <p:cNvSpPr>
            <a:spLocks noChangeArrowheads="1"/>
          </p:cNvSpPr>
          <p:nvPr/>
        </p:nvSpPr>
        <p:spPr bwMode="auto">
          <a:xfrm flipV="1">
            <a:off x="15382767" y="3423583"/>
            <a:ext cx="43166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10" name="Rectangle 2">
            <a:extLst>
              <a:ext uri="{FF2B5EF4-FFF2-40B4-BE49-F238E27FC236}">
                <a16:creationId xmlns:a16="http://schemas.microsoft.com/office/drawing/2014/main" id="{65F65335-F3F6-F5CA-610D-F9636927B51F}"/>
              </a:ext>
            </a:extLst>
          </p:cNvPr>
          <p:cNvSpPr>
            <a:spLocks noChangeArrowheads="1"/>
          </p:cNvSpPr>
          <p:nvPr/>
        </p:nvSpPr>
        <p:spPr bwMode="auto">
          <a:xfrm>
            <a:off x="7518400" y="1559024"/>
            <a:ext cx="54447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11" name="Rectangle 4">
            <a:extLst>
              <a:ext uri="{FF2B5EF4-FFF2-40B4-BE49-F238E27FC236}">
                <a16:creationId xmlns:a16="http://schemas.microsoft.com/office/drawing/2014/main" id="{ECCC0901-5169-E593-8299-47B8E5E82272}"/>
              </a:ext>
            </a:extLst>
          </p:cNvPr>
          <p:cNvSpPr>
            <a:spLocks noChangeArrowheads="1"/>
          </p:cNvSpPr>
          <p:nvPr/>
        </p:nvSpPr>
        <p:spPr bwMode="auto">
          <a:xfrm>
            <a:off x="7672235" y="4354226"/>
            <a:ext cx="77948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12" name="Rectangle 2">
            <a:extLst>
              <a:ext uri="{FF2B5EF4-FFF2-40B4-BE49-F238E27FC236}">
                <a16:creationId xmlns:a16="http://schemas.microsoft.com/office/drawing/2014/main" id="{1AB0B7C4-CDFB-3606-DAFC-34F4AA0A1A4A}"/>
              </a:ext>
            </a:extLst>
          </p:cNvPr>
          <p:cNvSpPr>
            <a:spLocks noChangeArrowheads="1"/>
          </p:cNvSpPr>
          <p:nvPr/>
        </p:nvSpPr>
        <p:spPr bwMode="auto">
          <a:xfrm flipV="1">
            <a:off x="7702522" y="427690"/>
            <a:ext cx="8274726" cy="4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4337" name="Picture 23" descr="Facade design pattern">
            <a:extLst>
              <a:ext uri="{FF2B5EF4-FFF2-40B4-BE49-F238E27FC236}">
                <a16:creationId xmlns:a16="http://schemas.microsoft.com/office/drawing/2014/main" id="{53987360-AA5B-1357-5BDD-B7CCBBA4B18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180820" y="1550392"/>
            <a:ext cx="4573554" cy="28633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diagram of a warehouse&#10;&#10;Description automatically generated">
            <a:extLst>
              <a:ext uri="{FF2B5EF4-FFF2-40B4-BE49-F238E27FC236}">
                <a16:creationId xmlns:a16="http://schemas.microsoft.com/office/drawing/2014/main" id="{6B17E647-EEC2-0940-3BBE-BC2DBD8C4095}"/>
              </a:ext>
            </a:extLst>
          </p:cNvPr>
          <p:cNvPicPr>
            <a:picLocks noChangeAspect="1"/>
          </p:cNvPicPr>
          <p:nvPr/>
        </p:nvPicPr>
        <p:blipFill>
          <a:blip r:embed="rId5"/>
          <a:stretch>
            <a:fillRect/>
          </a:stretch>
        </p:blipFill>
        <p:spPr>
          <a:xfrm>
            <a:off x="7518400" y="4619670"/>
            <a:ext cx="3807627" cy="1678041"/>
          </a:xfrm>
          <a:prstGeom prst="rect">
            <a:avLst/>
          </a:prstGeom>
        </p:spPr>
      </p:pic>
    </p:spTree>
    <p:extLst>
      <p:ext uri="{BB962C8B-B14F-4D97-AF65-F5344CB8AC3E}">
        <p14:creationId xmlns:p14="http://schemas.microsoft.com/office/powerpoint/2010/main" val="555013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Facade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b="1" kern="1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e-ticaret platformunda, müşteri siparişlerinin işlenmesi süreci oldukça karmaşık bir yapıya sahiptir. Siparişin alınması, ödemenin doğrulanması, envanterin güncellenmesi ve kargo sürecinin başlatılması gibi bir dizi alt süreç bulunmaktadır. Müşteri siparişlerinin işlenmesiyle ilgili karmaşık süreçleri basitleştirmek ve istemcilerin bu süreçle etkileşimini minimalize etmek istiyorsunuz. Bu durumda, hangi tasarım deseni kullanılması gerekmektedir ve neden?</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8184631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Facade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Bu durumda, Facade Pattern (Yüzey Kalıbı) kullanılmalıdır. Facade Pattern, karmaşık bir alt sistem veya yapıyı basitleştirmek için bir arayüz sağlar. E-ticaret platformundaki karmaşık sipariş işleme süreçleri, müşteri için gereksiz karmaşıklığa neden olabilir ve bu nedenle bir facade (yüzey) arayüzü, müşterinin sadece sipariş verme işlemiyle ilgilenmesini sağlar. Facade, alt sistemdeki detayları gizler ve sadece müşteri için önemli olan işlevselliği sunar. Böylece, müşteri, siparişin işlenmesi sürecindeki karmaşıklığı bilmeksizin kolayca sipariş verebilir.</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24795820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Flyweight</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7"/>
            <a:ext cx="5651500" cy="4143877"/>
          </a:xfrm>
        </p:spPr>
        <p:txBody>
          <a:bodyPr>
            <a:no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Bellek kullanımını minimize etmek için nesnelerin paylaşılabilir özelliklerini ayrı nesneler arasında paylaşır.</a:t>
            </a:r>
          </a:p>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Metin belgesindeki her harfin ayrı bir nesne olmasının yerine, ortak harfler bir hafif nesne kullanılarak paylaşılabilir. Böylece bellek kullanımı azalır.</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2">
            <a:extLst>
              <a:ext uri="{FF2B5EF4-FFF2-40B4-BE49-F238E27FC236}">
                <a16:creationId xmlns:a16="http://schemas.microsoft.com/office/drawing/2014/main" id="{8C37C5F4-58A0-3164-500B-97F660E5F12E}"/>
              </a:ext>
            </a:extLst>
          </p:cNvPr>
          <p:cNvSpPr>
            <a:spLocks noChangeArrowheads="1"/>
          </p:cNvSpPr>
          <p:nvPr/>
        </p:nvSpPr>
        <p:spPr bwMode="auto">
          <a:xfrm>
            <a:off x="5189517" y="7243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sp>
        <p:nvSpPr>
          <p:cNvPr id="7" name="Rectangle 4">
            <a:extLst>
              <a:ext uri="{FF2B5EF4-FFF2-40B4-BE49-F238E27FC236}">
                <a16:creationId xmlns:a16="http://schemas.microsoft.com/office/drawing/2014/main" id="{A677BA07-FF8A-66BC-1D77-ECB3B9329F40}"/>
              </a:ext>
            </a:extLst>
          </p:cNvPr>
          <p:cNvSpPr>
            <a:spLocks noChangeArrowheads="1"/>
          </p:cNvSpPr>
          <p:nvPr/>
        </p:nvSpPr>
        <p:spPr bwMode="auto">
          <a:xfrm flipV="1">
            <a:off x="10058519" y="3612985"/>
            <a:ext cx="78982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8" name="Rectangle 2">
            <a:extLst>
              <a:ext uri="{FF2B5EF4-FFF2-40B4-BE49-F238E27FC236}">
                <a16:creationId xmlns:a16="http://schemas.microsoft.com/office/drawing/2014/main" id="{BD9C5CF2-BE4D-9C8F-6500-C0C93401F16B}"/>
              </a:ext>
            </a:extLst>
          </p:cNvPr>
          <p:cNvSpPr>
            <a:spLocks noChangeArrowheads="1"/>
          </p:cNvSpPr>
          <p:nvPr/>
        </p:nvSpPr>
        <p:spPr bwMode="auto">
          <a:xfrm>
            <a:off x="7702522" y="1479167"/>
            <a:ext cx="734646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9" name="Rectangle 4">
            <a:extLst>
              <a:ext uri="{FF2B5EF4-FFF2-40B4-BE49-F238E27FC236}">
                <a16:creationId xmlns:a16="http://schemas.microsoft.com/office/drawing/2014/main" id="{A4A03E1A-F618-B5FF-4D3F-7CA8C8648A6C}"/>
              </a:ext>
            </a:extLst>
          </p:cNvPr>
          <p:cNvSpPr>
            <a:spLocks noChangeArrowheads="1"/>
          </p:cNvSpPr>
          <p:nvPr/>
        </p:nvSpPr>
        <p:spPr bwMode="auto">
          <a:xfrm flipV="1">
            <a:off x="15382767" y="3423583"/>
            <a:ext cx="43166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10" name="Rectangle 2">
            <a:extLst>
              <a:ext uri="{FF2B5EF4-FFF2-40B4-BE49-F238E27FC236}">
                <a16:creationId xmlns:a16="http://schemas.microsoft.com/office/drawing/2014/main" id="{65F65335-F3F6-F5CA-610D-F9636927B51F}"/>
              </a:ext>
            </a:extLst>
          </p:cNvPr>
          <p:cNvSpPr>
            <a:spLocks noChangeArrowheads="1"/>
          </p:cNvSpPr>
          <p:nvPr/>
        </p:nvSpPr>
        <p:spPr bwMode="auto">
          <a:xfrm>
            <a:off x="7518400" y="1559024"/>
            <a:ext cx="544471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11" name="Rectangle 4">
            <a:extLst>
              <a:ext uri="{FF2B5EF4-FFF2-40B4-BE49-F238E27FC236}">
                <a16:creationId xmlns:a16="http://schemas.microsoft.com/office/drawing/2014/main" id="{ECCC0901-5169-E593-8299-47B8E5E82272}"/>
              </a:ext>
            </a:extLst>
          </p:cNvPr>
          <p:cNvSpPr>
            <a:spLocks noChangeArrowheads="1"/>
          </p:cNvSpPr>
          <p:nvPr/>
        </p:nvSpPr>
        <p:spPr bwMode="auto">
          <a:xfrm>
            <a:off x="7672235" y="4354226"/>
            <a:ext cx="77948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12" name="Rectangle 2">
            <a:extLst>
              <a:ext uri="{FF2B5EF4-FFF2-40B4-BE49-F238E27FC236}">
                <a16:creationId xmlns:a16="http://schemas.microsoft.com/office/drawing/2014/main" id="{1AB0B7C4-CDFB-3606-DAFC-34F4AA0A1A4A}"/>
              </a:ext>
            </a:extLst>
          </p:cNvPr>
          <p:cNvSpPr>
            <a:spLocks noChangeArrowheads="1"/>
          </p:cNvSpPr>
          <p:nvPr/>
        </p:nvSpPr>
        <p:spPr bwMode="auto">
          <a:xfrm flipV="1">
            <a:off x="7702522" y="427690"/>
            <a:ext cx="8274726" cy="4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14" name="Rectangle 2">
            <a:extLst>
              <a:ext uri="{FF2B5EF4-FFF2-40B4-BE49-F238E27FC236}">
                <a16:creationId xmlns:a16="http://schemas.microsoft.com/office/drawing/2014/main" id="{FEB369A9-984D-1B27-2C29-4AE5F4BE2A88}"/>
              </a:ext>
            </a:extLst>
          </p:cNvPr>
          <p:cNvSpPr>
            <a:spLocks noChangeArrowheads="1"/>
          </p:cNvSpPr>
          <p:nvPr/>
        </p:nvSpPr>
        <p:spPr bwMode="auto">
          <a:xfrm>
            <a:off x="4291709" y="63312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pic>
        <p:nvPicPr>
          <p:cNvPr id="17409" name="Picture 24" descr="Flyweight design pattern">
            <a:extLst>
              <a:ext uri="{FF2B5EF4-FFF2-40B4-BE49-F238E27FC236}">
                <a16:creationId xmlns:a16="http://schemas.microsoft.com/office/drawing/2014/main" id="{232D1D4E-9F24-D4B2-0AE2-994BE74DCBC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636837" y="1351521"/>
            <a:ext cx="3648680" cy="2284323"/>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26" descr="Flyweight pattern problem">
            <a:extLst>
              <a:ext uri="{FF2B5EF4-FFF2-40B4-BE49-F238E27FC236}">
                <a16:creationId xmlns:a16="http://schemas.microsoft.com/office/drawing/2014/main" id="{68338B2F-F3C0-B68B-1D55-AA16FC380B0D}"/>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695376" y="4477882"/>
            <a:ext cx="3141629" cy="123517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A8D2238E-674F-4F13-9A4B-3AAF670D2BCE}"/>
              </a:ext>
            </a:extLst>
          </p:cNvPr>
          <p:cNvSpPr>
            <a:spLocks noChangeArrowheads="1"/>
          </p:cNvSpPr>
          <p:nvPr/>
        </p:nvSpPr>
        <p:spPr bwMode="auto">
          <a:xfrm>
            <a:off x="10371546" y="4336894"/>
            <a:ext cx="27166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7413" name="Picture 25" descr="Flyweight pattern solution">
            <a:extLst>
              <a:ext uri="{FF2B5EF4-FFF2-40B4-BE49-F238E27FC236}">
                <a16:creationId xmlns:a16="http://schemas.microsoft.com/office/drawing/2014/main" id="{AE8543EF-8DA9-B007-FA9C-B592BF16A966}"/>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10577222" y="4056812"/>
            <a:ext cx="1416590" cy="187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5665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Flyweight</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b="1" kern="1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grafik editörü uygulaması yazılırken, kullanıcıların farklı renklerdeki noktalardan oluşan çok sayıda çizgi çizmelerini sağlamak istiyorsunuz. Ancak, her noktanın ayrı bir nesne olarak temsil edilmesi, bellek kullanımını artırabilir. Bu durumda, hangi nesneye dayalı tasarım kalıbını kullanırdınız ve neden?</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3835029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Flyweight</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Flyweight Pattern. Çünkü bu durumda her bir nokta nesnesi çok sayıda benzer özellik içerir ve bu özelliklerin bir kısmı paylaşılabilir. Flyweight Pattern, benzer nesnelerin paylaşılan özelliklerini ayrı bir nesne üzerinden paylaşarak bellek kullanımını minimize etmeye yardımcı olur. Bu durumda, her renkteki noktaların ortak özellikleri (örneğin, koordinatlar) bir flyweight nesnesi içinde paylaşılabilir, böylece bellek kullanımı azalır ve uygulama daha verimli hale gelir.</a:t>
            </a: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5865231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kern="100" dirty="0">
                <a:effectLst/>
                <a:latin typeface="Calibri" panose="020F0502020204030204" pitchFamily="34" charset="0"/>
                <a:ea typeface="Calibri" panose="020F0502020204030204" pitchFamily="34" charset="0"/>
                <a:cs typeface="Times New Roman" panose="02020603050405020304" pitchFamily="18" charset="0"/>
              </a:rPr>
              <a:t>Abstract Factory</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Content Placeholder 11">
            <a:extLst>
              <a:ext uri="{FF2B5EF4-FFF2-40B4-BE49-F238E27FC236}">
                <a16:creationId xmlns:a16="http://schemas.microsoft.com/office/drawing/2014/main" id="{FE633A91-0B36-68AD-492B-CB23D67DC8BC}"/>
              </a:ext>
            </a:extLst>
          </p:cNvPr>
          <p:cNvSpPr>
            <a:spLocks noGrp="1"/>
          </p:cNvSpPr>
          <p:nvPr>
            <p:ph idx="1"/>
          </p:nvPr>
        </p:nvSpPr>
        <p:spPr>
          <a:xfrm>
            <a:off x="838200" y="1702635"/>
            <a:ext cx="5167962" cy="4563545"/>
          </a:xfrm>
        </p:spPr>
        <p:txBody>
          <a:bodyPr>
            <a:no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Bu desen, ilgili veya bağlantılı nesnelerin ailesini oluşturmak için bir arayüz sağlar ve bu arayüzün altındaki farklı fabrikalardan nesnelerin oluşturulmasını sağlar.</a:t>
            </a:r>
          </a:p>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Mobil uygulama geliştirme için UI elemanları oluşturan bir soyut fabrika, iOS ve Android platformlarına özgü elemanları oluşturabilir.</a:t>
            </a:r>
          </a:p>
          <a:p>
            <a:pPr algn="just"/>
            <a:endParaRPr lang="en-TR" sz="2400" dirty="0"/>
          </a:p>
        </p:txBody>
      </p:sp>
      <p:sp>
        <p:nvSpPr>
          <p:cNvPr id="13" name="Rectangle 2">
            <a:extLst>
              <a:ext uri="{FF2B5EF4-FFF2-40B4-BE49-F238E27FC236}">
                <a16:creationId xmlns:a16="http://schemas.microsoft.com/office/drawing/2014/main" id="{06AFA0E2-39B8-C6AA-CB04-A84420CFDE8A}"/>
              </a:ext>
            </a:extLst>
          </p:cNvPr>
          <p:cNvSpPr>
            <a:spLocks noChangeArrowheads="1"/>
          </p:cNvSpPr>
          <p:nvPr/>
        </p:nvSpPr>
        <p:spPr bwMode="auto">
          <a:xfrm>
            <a:off x="221672" y="1689028"/>
            <a:ext cx="1456847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025" name="Picture 1" descr="A greyscale shot of a factory&#10;&#10;Description automatically generated">
            <a:extLst>
              <a:ext uri="{FF2B5EF4-FFF2-40B4-BE49-F238E27FC236}">
                <a16:creationId xmlns:a16="http://schemas.microsoft.com/office/drawing/2014/main" id="{11BA63FA-84A4-16F9-B0A5-E2DBFDC51B5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06162" y="1944008"/>
            <a:ext cx="5913365" cy="369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49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Proxy</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7"/>
            <a:ext cx="6045200" cy="4143877"/>
          </a:xfrm>
        </p:spPr>
        <p:txBody>
          <a:bodyPr>
            <a:no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 </a:t>
            </a:r>
            <a:r>
              <a:rPr lang="en-TR" sz="2400" dirty="0">
                <a:effectLst/>
                <a:latin typeface="Calibri" panose="020F0502020204030204" pitchFamily="34" charset="0"/>
                <a:ea typeface="Calibri" panose="020F0502020204030204" pitchFamily="34" charset="0"/>
                <a:cs typeface="Times New Roman" panose="02020603050405020304" pitchFamily="18" charset="0"/>
              </a:rPr>
              <a:t>Bir nesnenin yerine geçen bir vekil nesne kullanarak, erişim kontrolü, gecikmeyi azaltma veya önbellekleme gibi işlevselliği eklemek için kullanılır.</a:t>
            </a:r>
            <a:r>
              <a:rPr lang="en-TR" sz="2400" dirty="0">
                <a:effectLst/>
              </a:rPr>
              <a:t> </a:t>
            </a:r>
          </a:p>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en-TR" sz="2400" dirty="0">
                <a:effectLst/>
                <a:latin typeface="Calibri" panose="020F0502020204030204" pitchFamily="34" charset="0"/>
                <a:ea typeface="Calibri" panose="020F0502020204030204" pitchFamily="34" charset="0"/>
                <a:cs typeface="Times New Roman" panose="02020603050405020304" pitchFamily="18" charset="0"/>
              </a:rPr>
              <a:t>Dosyaya erişim kontrolü eklemek için bir vekil kalıbı kullanılabilir. İstemci, dosyaya doğrudan erişim sağlamak yerine, vekil nesne aracılığıyla erişir, böylece erişim kontrolü sağlanır.</a:t>
            </a:r>
            <a:r>
              <a:rPr lang="en-TR" sz="2400" dirty="0">
                <a:effectLst/>
              </a:rPr>
              <a:t> </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9" name="Rectangle 4">
            <a:extLst>
              <a:ext uri="{FF2B5EF4-FFF2-40B4-BE49-F238E27FC236}">
                <a16:creationId xmlns:a16="http://schemas.microsoft.com/office/drawing/2014/main" id="{A4A03E1A-F618-B5FF-4D3F-7CA8C8648A6C}"/>
              </a:ext>
            </a:extLst>
          </p:cNvPr>
          <p:cNvSpPr>
            <a:spLocks noChangeArrowheads="1"/>
          </p:cNvSpPr>
          <p:nvPr/>
        </p:nvSpPr>
        <p:spPr bwMode="auto">
          <a:xfrm flipV="1">
            <a:off x="15382767" y="3423583"/>
            <a:ext cx="43166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8433" name="Picture 27" descr="Proxy design pattern">
            <a:extLst>
              <a:ext uri="{FF2B5EF4-FFF2-40B4-BE49-F238E27FC236}">
                <a16:creationId xmlns:a16="http://schemas.microsoft.com/office/drawing/2014/main" id="{E94E811F-19A8-3E82-267A-D8E86F3372E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140700" y="1553522"/>
            <a:ext cx="3485451" cy="2182130"/>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28" descr="Problem solved by Proxy pattern">
            <a:extLst>
              <a:ext uri="{FF2B5EF4-FFF2-40B4-BE49-F238E27FC236}">
                <a16:creationId xmlns:a16="http://schemas.microsoft.com/office/drawing/2014/main" id="{EC398014-0586-0F1F-BC9B-65E893D209C3}"/>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446916" y="4158739"/>
            <a:ext cx="3292504" cy="1034184"/>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29" descr="Solution with the Proxy pattern">
            <a:extLst>
              <a:ext uri="{FF2B5EF4-FFF2-40B4-BE49-F238E27FC236}">
                <a16:creationId xmlns:a16="http://schemas.microsoft.com/office/drawing/2014/main" id="{2356A211-5AA4-23AD-A5B8-A12FDB23E054}"/>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8805817" y="5255576"/>
            <a:ext cx="3292504" cy="103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0930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Proxy</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b="1" kern="1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dosya sistemine erişim uygulayan bir yazılım düşünün. Kullanıcılar dosya sistemine farklı haklara sahip olarak erişebilirler, ancak bu haklar yönetilmesi gereken karmaşık bir yapıya sahiptir. Ayrıca, dosyaların okunma ve yazılma işlemleri sırasında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loglama</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yapılması istenmektedir. Bu senaryoda hangi tasarım desenini kullanırdınız ve neden?</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5000"/>
              </a:lnSpc>
              <a:buNone/>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8539409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fontScale="90000"/>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Proxy</a:t>
            </a:r>
            <a:br>
              <a:rPr lang="en-TR" sz="4000" b="1" dirty="0">
                <a:effectLst/>
                <a:latin typeface="Calibri" panose="020F0502020204030204" pitchFamily="34" charset="0"/>
                <a:ea typeface="Calibri" panose="020F0502020204030204" pitchFamily="34" charset="0"/>
                <a:cs typeface="Times New Roman" panose="02020603050405020304" pitchFamily="18" charset="0"/>
              </a:rPr>
            </a:b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Proxy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kullanılması gereklidir. Proxy, dosya sistemine erişim sağlayan bir ara yüz oluşturabilir ve kullanıcının haklarını kontrol edebilir. Ayrıca, her dosya erişiminde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loglama</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işlemini gerçekleştirebilir. Bu sayede, asıl nesne olan dosya sistemine erişim, güvenlik kontrolü ve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loglama</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işlevselliği vekil nesne tarafından yönetilebilir.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23353972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Autofit/>
          </a:bodyPr>
          <a:lstStyle/>
          <a:p>
            <a:r>
              <a:rPr lang="en-TR" sz="4000" b="1" dirty="0"/>
              <a:t>Davranışsal Kalıplar (</a:t>
            </a:r>
            <a:r>
              <a:rPr lang="en-US" sz="4000" b="1" dirty="0"/>
              <a:t>Behavioral</a:t>
            </a:r>
            <a:r>
              <a:rPr lang="en-TR" sz="4000" b="1" dirty="0"/>
              <a:t> Patterns)</a:t>
            </a:r>
          </a:p>
        </p:txBody>
      </p:sp>
      <p:pic>
        <p:nvPicPr>
          <p:cNvPr id="2" name="Picture 1">
            <a:extLst>
              <a:ext uri="{FF2B5EF4-FFF2-40B4-BE49-F238E27FC236}">
                <a16:creationId xmlns:a16="http://schemas.microsoft.com/office/drawing/2014/main" id="{BDB90E03-143E-0BCE-7DBB-B55B4B9FCEA1}"/>
              </a:ext>
            </a:extLst>
          </p:cNvPr>
          <p:cNvPicPr>
            <a:picLocks noChangeAspect="1"/>
          </p:cNvPicPr>
          <p:nvPr/>
        </p:nvPicPr>
        <p:blipFill>
          <a:blip r:embed="rId3"/>
          <a:stretch>
            <a:fillRect/>
          </a:stretch>
        </p:blipFill>
        <p:spPr>
          <a:xfrm>
            <a:off x="755650" y="1640358"/>
            <a:ext cx="10680700" cy="980256"/>
          </a:xfrm>
          <a:prstGeom prst="rect">
            <a:avLst/>
          </a:prstGeom>
        </p:spPr>
      </p:pic>
      <p:pic>
        <p:nvPicPr>
          <p:cNvPr id="3" name="Picture 2">
            <a:extLst>
              <a:ext uri="{FF2B5EF4-FFF2-40B4-BE49-F238E27FC236}">
                <a16:creationId xmlns:a16="http://schemas.microsoft.com/office/drawing/2014/main" id="{72BE7E09-4105-3E75-3491-956569EE288B}"/>
              </a:ext>
            </a:extLst>
          </p:cNvPr>
          <p:cNvPicPr>
            <a:picLocks noChangeAspect="1"/>
          </p:cNvPicPr>
          <p:nvPr/>
        </p:nvPicPr>
        <p:blipFill rotWithShape="1">
          <a:blip r:embed="rId4"/>
          <a:srcRect r="533"/>
          <a:stretch/>
        </p:blipFill>
        <p:spPr>
          <a:xfrm>
            <a:off x="755650" y="2823562"/>
            <a:ext cx="10680700" cy="1091286"/>
          </a:xfrm>
          <a:prstGeom prst="rect">
            <a:avLst/>
          </a:prstGeom>
        </p:spPr>
      </p:pic>
      <p:pic>
        <p:nvPicPr>
          <p:cNvPr id="5" name="Picture 4">
            <a:extLst>
              <a:ext uri="{FF2B5EF4-FFF2-40B4-BE49-F238E27FC236}">
                <a16:creationId xmlns:a16="http://schemas.microsoft.com/office/drawing/2014/main" id="{6220DE75-9EB6-56A2-BE53-1D9A09FD885C}"/>
              </a:ext>
            </a:extLst>
          </p:cNvPr>
          <p:cNvPicPr>
            <a:picLocks noChangeAspect="1"/>
          </p:cNvPicPr>
          <p:nvPr/>
        </p:nvPicPr>
        <p:blipFill rotWithShape="1">
          <a:blip r:embed="rId5"/>
          <a:srcRect r="770"/>
          <a:stretch/>
        </p:blipFill>
        <p:spPr>
          <a:xfrm>
            <a:off x="755650" y="4038346"/>
            <a:ext cx="10680700" cy="1075337"/>
          </a:xfrm>
          <a:prstGeom prst="rect">
            <a:avLst/>
          </a:prstGeom>
        </p:spPr>
      </p:pic>
      <p:pic>
        <p:nvPicPr>
          <p:cNvPr id="6" name="Picture 5">
            <a:extLst>
              <a:ext uri="{FF2B5EF4-FFF2-40B4-BE49-F238E27FC236}">
                <a16:creationId xmlns:a16="http://schemas.microsoft.com/office/drawing/2014/main" id="{F6018248-851D-EE02-00E9-4CCE4525C585}"/>
              </a:ext>
            </a:extLst>
          </p:cNvPr>
          <p:cNvPicPr>
            <a:picLocks noChangeAspect="1"/>
          </p:cNvPicPr>
          <p:nvPr/>
        </p:nvPicPr>
        <p:blipFill>
          <a:blip r:embed="rId6"/>
          <a:stretch>
            <a:fillRect/>
          </a:stretch>
        </p:blipFill>
        <p:spPr>
          <a:xfrm>
            <a:off x="3331306" y="5237181"/>
            <a:ext cx="2114550" cy="931698"/>
          </a:xfrm>
          <a:prstGeom prst="rect">
            <a:avLst/>
          </a:prstGeom>
        </p:spPr>
      </p:pic>
      <p:sp>
        <p:nvSpPr>
          <p:cNvPr id="7" name="Rectangle 6">
            <a:extLst>
              <a:ext uri="{FF2B5EF4-FFF2-40B4-BE49-F238E27FC236}">
                <a16:creationId xmlns:a16="http://schemas.microsoft.com/office/drawing/2014/main" id="{94F4C1CA-1A8C-212E-6ABA-CAA07A9E1099}"/>
              </a:ext>
            </a:extLst>
          </p:cNvPr>
          <p:cNvSpPr/>
          <p:nvPr/>
        </p:nvSpPr>
        <p:spPr>
          <a:xfrm>
            <a:off x="6375400" y="5237181"/>
            <a:ext cx="1943100" cy="93501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TR" sz="2000" b="1" dirty="0">
                <a:solidFill>
                  <a:schemeClr val="bg2">
                    <a:lumMod val="10000"/>
                  </a:schemeClr>
                </a:solidFill>
              </a:rPr>
              <a:t>Interpreter</a:t>
            </a:r>
          </a:p>
        </p:txBody>
      </p:sp>
    </p:spTree>
    <p:extLst>
      <p:ext uri="{BB962C8B-B14F-4D97-AF65-F5344CB8AC3E}">
        <p14:creationId xmlns:p14="http://schemas.microsoft.com/office/powerpoint/2010/main" val="1714590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Chain of Responsibility</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550725" cy="4073000"/>
          </a:xfrm>
        </p:spPr>
        <p:txBody>
          <a:bodyPr>
            <a:normAutofit/>
          </a:bodyPr>
          <a:lstStyle/>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tr-TR" sz="2400" b="1" kern="100" dirty="0">
                <a:effectLst/>
                <a:latin typeface="Calibri" panose="020F0502020204030204" pitchFamily="34" charset="0"/>
                <a:ea typeface="Calibri" panose="020F0502020204030204" pitchFamily="34" charset="0"/>
                <a:cs typeface="Times New Roman" panose="02020603050405020304" pitchFamily="18" charset="0"/>
              </a:rPr>
              <a:t>:</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Bu kalıp, bir dizi nesnenin bir isteği sırayla ele almasına olanak tanır. İstek, zincirdeki nesneler arasında dolaşır ve uygun nesne bulunana kadar işlenir.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tr-TR" sz="2400" b="1" kern="100" dirty="0">
                <a:effectLst/>
                <a:latin typeface="Calibri" panose="020F0502020204030204" pitchFamily="34" charset="0"/>
                <a:ea typeface="Calibri" panose="020F0502020204030204" pitchFamily="34" charset="0"/>
                <a:cs typeface="Times New Roman" panose="02020603050405020304" pitchFamily="18" charset="0"/>
              </a:rPr>
              <a:t>:</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onay sürecinde, farklı seviyelerde onay gerektiren bir belgeyi ele alabilir. İlk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onaycı</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ret ederse, istek bir sonraki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onaycıya</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geçer.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2">
            <a:extLst>
              <a:ext uri="{FF2B5EF4-FFF2-40B4-BE49-F238E27FC236}">
                <a16:creationId xmlns:a16="http://schemas.microsoft.com/office/drawing/2014/main" id="{D92D44C7-918F-898B-F265-1DB20C3C2578}"/>
              </a:ext>
            </a:extLst>
          </p:cNvPr>
          <p:cNvSpPr>
            <a:spLocks noChangeArrowheads="1"/>
          </p:cNvSpPr>
          <p:nvPr/>
        </p:nvSpPr>
        <p:spPr bwMode="auto">
          <a:xfrm>
            <a:off x="7319871" y="1611282"/>
            <a:ext cx="827472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025" name="Picture 30" descr="Chain of Responsibility design pattern">
            <a:extLst>
              <a:ext uri="{FF2B5EF4-FFF2-40B4-BE49-F238E27FC236}">
                <a16:creationId xmlns:a16="http://schemas.microsoft.com/office/drawing/2014/main" id="{FEACB579-479B-DCEB-1A5B-F144923D967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319871" y="1532642"/>
            <a:ext cx="4033929" cy="2525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artoon of a person talking to a computer&#10;&#10;Description automatically generated">
            <a:extLst>
              <a:ext uri="{FF2B5EF4-FFF2-40B4-BE49-F238E27FC236}">
                <a16:creationId xmlns:a16="http://schemas.microsoft.com/office/drawing/2014/main" id="{0055B252-05FF-AB8B-7F23-90EFC70462D9}"/>
              </a:ext>
            </a:extLst>
          </p:cNvPr>
          <p:cNvPicPr>
            <a:picLocks noChangeAspect="1"/>
          </p:cNvPicPr>
          <p:nvPr/>
        </p:nvPicPr>
        <p:blipFill>
          <a:blip r:embed="rId5"/>
          <a:stretch>
            <a:fillRect/>
          </a:stretch>
        </p:blipFill>
        <p:spPr>
          <a:xfrm>
            <a:off x="7564581" y="3980508"/>
            <a:ext cx="3317279" cy="2231366"/>
          </a:xfrm>
          <a:prstGeom prst="rect">
            <a:avLst/>
          </a:prstGeom>
        </p:spPr>
      </p:pic>
    </p:spTree>
    <p:extLst>
      <p:ext uri="{BB962C8B-B14F-4D97-AF65-F5344CB8AC3E}">
        <p14:creationId xmlns:p14="http://schemas.microsoft.com/office/powerpoint/2010/main" val="2446881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Chain of Responsibility</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b="1" kern="100" dirty="0">
                <a:solidFill>
                  <a:schemeClr val="bg2">
                    <a:lumMod val="10000"/>
                  </a:schemeClr>
                </a:solidFill>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uygulama içinde kullanıcı tarafından yapılan bir işlemin doğrulama adımlarını düşünün. Her adımda farklı bir doğrulama kontrolü yapılması gerekiyor ve bu adımların sırasıyla işlenmesi gerekiyor. Kullanıcı girişinin geçerli olup olmadığını kontrol etmek için bir dizi doğrulama işlemi gerçekleştirilmelidir. İlk olarak kullanıcı adı ve parola kontrol edilmeli, ardından iki faktörlü kimlik doğrulama yapılmalıdır. Her bir doğrulama adımı farklı bir sınıf tarafından yönetilmektedir. Bu senaryo için hangi tasarım kalıbı kullanılmalıdır ve neden?</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5000"/>
              </a:lnSpc>
              <a:buNone/>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26010102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Chain of Responsibility</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7"/>
            <a:ext cx="10526486" cy="4292319"/>
          </a:xfrm>
        </p:spPr>
        <p:txBody>
          <a:bodyPr>
            <a:normAutofit lnSpcReduction="10000"/>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Chain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of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Responsibility</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kullanılmalıdır. Bu durumda, her doğrulama adımını işleyen farklı sınıflar olacak ve her bir sınıf, doğrulama işlemini gerçekleştirip başarılı ise sonraki adıma geçecektir. Eğer bir adımda doğrulama başarısız olursa, zincir kırılır ve işlem sonlandırılır.</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durumu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Chain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of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Responsibility</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ile modellemek, her bir doğrulama adımını bir zincir elemanı haline getirmek ve istemci tarafından sırayla işlenmelerini sağlamak açısından uygun bir çözümdür. Bu tasarım sayesinde, yeni doğrulama adımları eklemek veya mevcut adımları değiştirmek daha esnek ve modüler bir şekilde gerçekleştirilebilir.</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10904705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Command</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372595"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Bu kalıp, bir işlemi içeren bir komutu bir nesne olarak temsil eder. Bu nesne, parametreleri ve çağrılmış olan işlemi içerir.</a:t>
            </a:r>
          </a:p>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 Bir düğmeye tıklanması, bir lambayı açma veya kapama işlemi gibi işlemler için komut nesneleri oluşturabilirsiniz.</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2049" name="Picture 32" descr="Command design pattern">
            <a:extLst>
              <a:ext uri="{FF2B5EF4-FFF2-40B4-BE49-F238E27FC236}">
                <a16:creationId xmlns:a16="http://schemas.microsoft.com/office/drawing/2014/main" id="{14EFB75D-393E-AA96-2BE5-40B1A95AEFA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539819" y="2157547"/>
            <a:ext cx="5553219" cy="34766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E4FF52B3-772E-6B6C-202F-14A541C21649}"/>
              </a:ext>
            </a:extLst>
          </p:cNvPr>
          <p:cNvSpPr>
            <a:spLocks noChangeArrowheads="1"/>
          </p:cNvSpPr>
          <p:nvPr/>
        </p:nvSpPr>
        <p:spPr bwMode="auto">
          <a:xfrm>
            <a:off x="5783283" y="4286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21641258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Command</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7" name="Rectangle 4">
            <a:extLst>
              <a:ext uri="{FF2B5EF4-FFF2-40B4-BE49-F238E27FC236}">
                <a16:creationId xmlns:a16="http://schemas.microsoft.com/office/drawing/2014/main" id="{E4FF52B3-772E-6B6C-202F-14A541C21649}"/>
              </a:ext>
            </a:extLst>
          </p:cNvPr>
          <p:cNvSpPr>
            <a:spLocks noChangeArrowheads="1"/>
          </p:cNvSpPr>
          <p:nvPr/>
        </p:nvSpPr>
        <p:spPr bwMode="auto">
          <a:xfrm>
            <a:off x="5783283" y="42869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pic>
        <p:nvPicPr>
          <p:cNvPr id="2051" name="Picture 33" descr="Several classes implement the same functionality">
            <a:extLst>
              <a:ext uri="{FF2B5EF4-FFF2-40B4-BE49-F238E27FC236}">
                <a16:creationId xmlns:a16="http://schemas.microsoft.com/office/drawing/2014/main" id="{C72DE084-08C5-610D-F8FF-C8553DB6954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460350" y="1579685"/>
            <a:ext cx="7468812" cy="1707613"/>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34" descr="The GUI layer may access the business logic layer directly">
            <a:extLst>
              <a:ext uri="{FF2B5EF4-FFF2-40B4-BE49-F238E27FC236}">
                <a16:creationId xmlns:a16="http://schemas.microsoft.com/office/drawing/2014/main" id="{2C3ED239-2B9A-08ED-A4A3-799D9F11CACC}"/>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40427" y="3601957"/>
            <a:ext cx="4942114" cy="199585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a:extLst>
              <a:ext uri="{FF2B5EF4-FFF2-40B4-BE49-F238E27FC236}">
                <a16:creationId xmlns:a16="http://schemas.microsoft.com/office/drawing/2014/main" id="{FE278954-C566-B1E8-902A-9BF16CCE21F6}"/>
              </a:ext>
            </a:extLst>
          </p:cNvPr>
          <p:cNvSpPr>
            <a:spLocks noChangeArrowheads="1"/>
          </p:cNvSpPr>
          <p:nvPr/>
        </p:nvSpPr>
        <p:spPr bwMode="auto">
          <a:xfrm>
            <a:off x="6596743" y="3779915"/>
            <a:ext cx="105233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3075" name="Picture 35" descr="Accessing the business logic layer via a command.">
            <a:extLst>
              <a:ext uri="{FF2B5EF4-FFF2-40B4-BE49-F238E27FC236}">
                <a16:creationId xmlns:a16="http://schemas.microsoft.com/office/drawing/2014/main" id="{E9584E69-382F-144B-69AC-378B500015C6}"/>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6596743" y="3779916"/>
            <a:ext cx="5130140" cy="1775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211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Command</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lnSpcReduction="10000"/>
          </a:bodyPr>
          <a:lstStyle/>
          <a:p>
            <a:pPr>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ev otomasyon sistemi tasarlamak üzeresiniz. Sistem, evdeki çeşitli elektronik cihazları kontrol etmek için bir uzaktan kumanda arayüzü sağlamalıdır. Bu cihazlar arasında ışıklar, televizyon, klima ve müzik sistemi bulunmaktadır.</a:t>
            </a:r>
          </a:p>
          <a:p>
            <a:pPr>
              <a:lnSpc>
                <a:spcPct val="125000"/>
              </a:lnSpc>
            </a:pP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Kullanıcı, belirli bir cihazı açmak veya kapatmak, sesi artırmak veya azaltmak gibi çeşitli eylemleri gerçekleştirebilmelidir.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Elinizde bir uzaktan kontrol paneli mevcut. Hem tuşlar hem de ses ile kontrolleri gerçekleştirebiliyorsunuz. </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25000"/>
              </a:lnSpc>
            </a:pP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Bu karmaşık kontrol sisteminin tasarımında hangi tasarım deseni kullanılmalıdır ve neden?</a:t>
            </a: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8246342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kern="100" dirty="0">
                <a:effectLst/>
                <a:latin typeface="Calibri" panose="020F0502020204030204" pitchFamily="34" charset="0"/>
                <a:ea typeface="Calibri" panose="020F0502020204030204" pitchFamily="34" charset="0"/>
                <a:cs typeface="Times New Roman" panose="02020603050405020304" pitchFamily="18" charset="0"/>
              </a:rPr>
              <a:t>Abstract Factory</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a:bodyPr>
          <a:lstStyle/>
          <a:p>
            <a:pPr algn="just">
              <a:lnSpc>
                <a:spcPct val="150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mobil uygulama geliştirdiğinizi düşünün. Uygulamanız hem iOS hem de Android platformları için uyumlu olmalıdır. Her iki platformda da kullanıcı arayüzü (UI) elemanlarını (butonlar, metin kutuları, vb.) oluşturmanız gerekiyor. Her iki platformda da benzer işlevselliğe sahip olmalarına rağmen, UI elemanları platforma özgü tasarım ve davranış sergileyebilir. Bu durumda, hangi tasarım deseni kullanılmalıdır ve neden?</a:t>
            </a:r>
          </a:p>
        </p:txBody>
      </p:sp>
    </p:spTree>
    <p:extLst>
      <p:ext uri="{BB962C8B-B14F-4D97-AF65-F5344CB8AC3E}">
        <p14:creationId xmlns:p14="http://schemas.microsoft.com/office/powerpoint/2010/main" val="673629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Command</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Command</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kullanılmalıdır.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Command</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isteği bir nesne içine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kapsülleyerek</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parametreleme</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ve çağrılma işlemlerini ayırır. Bu desen, isteği yapan nesne ve isteği gerçekleştiren nesne arasındaki bağı gevşetir ve bu sayede istekleri farklı şekillerde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parametreleme</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ve gerçekleştirme esnekliği sağlar.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5652336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Iterator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257800"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kalıp, bir nesne koleksiyonunu sırayla gezme işlemini soyutlar ve bu işlemi koleksiyonun detaylarından bağımsız hale getirir.</a:t>
            </a:r>
          </a:p>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liste veya dizi üzerinde gezinmek için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iterator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kullanabilirsiniz.</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4097" name="Picture 36" descr="Iterator design pattern">
            <a:extLst>
              <a:ext uri="{FF2B5EF4-FFF2-40B4-BE49-F238E27FC236}">
                <a16:creationId xmlns:a16="http://schemas.microsoft.com/office/drawing/2014/main" id="{1EBC50D8-378D-443D-5D7F-412BF5CCB5B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432675" y="1964944"/>
            <a:ext cx="5392602" cy="3376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8594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Iterator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8" name="Rectangle 2">
            <a:extLst>
              <a:ext uri="{FF2B5EF4-FFF2-40B4-BE49-F238E27FC236}">
                <a16:creationId xmlns:a16="http://schemas.microsoft.com/office/drawing/2014/main" id="{CF80503E-33A0-9E92-9EDE-AE2D7A1B3922}"/>
              </a:ext>
            </a:extLst>
          </p:cNvPr>
          <p:cNvSpPr>
            <a:spLocks noChangeArrowheads="1"/>
          </p:cNvSpPr>
          <p:nvPr/>
        </p:nvSpPr>
        <p:spPr bwMode="auto">
          <a:xfrm>
            <a:off x="5486399" y="24792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pic>
        <p:nvPicPr>
          <p:cNvPr id="5121" name="Picture 38" descr="Various ways to walk around Rome">
            <a:extLst>
              <a:ext uri="{FF2B5EF4-FFF2-40B4-BE49-F238E27FC236}">
                <a16:creationId xmlns:a16="http://schemas.microsoft.com/office/drawing/2014/main" id="{0D4F72FE-BB21-AA7E-8881-BAD5307AA35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486399" y="2479211"/>
            <a:ext cx="59436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7" descr="Iterators implement various traversal algorithms">
            <a:extLst>
              <a:ext uri="{FF2B5EF4-FFF2-40B4-BE49-F238E27FC236}">
                <a16:creationId xmlns:a16="http://schemas.microsoft.com/office/drawing/2014/main" id="{AEF54745-E943-220D-B553-76F2359AE8C5}"/>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235034" y="1733665"/>
            <a:ext cx="3301340" cy="387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366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Iterator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müzik çalma uygulaması geliştirmektesiniz. Uygulamanızda, kullanıcının çalma listesindeki şarkıları sırayla gezmesini ve istediği zaman bir sonraki veya önceki şarkıya geçmesini sağlamak istiyorsunuz. Ayrıca, çalma listesine yeni şarkılar eklemek veya mevcut şarkıları kaldırmak da mümkün olmalıdır.</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durumu etkili bir şekilde yönetmek için hangi tasarım deseni kullanılmalıdır ve neden?</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16654914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Iterator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Iterator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kullanılmalıdır.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Iterator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nesne koleksiyonunu sırayla gezme işlemini soyutlar ve bu işlemi koleksiyonun detaylarından bağımsız hale getirir. </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tasarım deseni, müzik çalma listesindeki şarkıların sırayla gezilmesini ve koleksiyondaki elemanlara erişimi kolaylaştırır. Aynı zamanda, çalma listesine yeni şarkılar eklemek veya mevcut şarkıları kaldırmak gibi işlemler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Iterator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aracılığıyla gerçekleştirilebilir.</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4885511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Mediator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123213" cy="4073000"/>
          </a:xfrm>
        </p:spPr>
        <p:txBody>
          <a:bodyPr>
            <a:normAutofit fontScale="92500"/>
          </a:bodyPr>
          <a:lstStyle/>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Bu kalıp, bir nesne grubu arasındaki iletişimi düzenleyen bir aracı nesnesi kullanır. Nesneler doğrudan birbirleriyle iletişim kurmaz, aracı üzerinden iletişim sağlanır.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sohbet uygulamasında, kullanıcılar arasındaki iletişimi sağlayan bir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medyatör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olabilir.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2">
            <a:extLst>
              <a:ext uri="{FF2B5EF4-FFF2-40B4-BE49-F238E27FC236}">
                <a16:creationId xmlns:a16="http://schemas.microsoft.com/office/drawing/2014/main" id="{48A896B0-35A4-462A-6499-10F7F87361E5}"/>
              </a:ext>
            </a:extLst>
          </p:cNvPr>
          <p:cNvSpPr>
            <a:spLocks noChangeArrowheads="1"/>
          </p:cNvSpPr>
          <p:nvPr/>
        </p:nvSpPr>
        <p:spPr bwMode="auto">
          <a:xfrm>
            <a:off x="6096000" y="2014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pic>
        <p:nvPicPr>
          <p:cNvPr id="6145" name="Picture 39" descr="Mediator design pattern">
            <a:extLst>
              <a:ext uri="{FF2B5EF4-FFF2-40B4-BE49-F238E27FC236}">
                <a16:creationId xmlns:a16="http://schemas.microsoft.com/office/drawing/2014/main" id="{2396C385-DBFC-196F-1D66-2F25D2DD2AFB}"/>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096000" y="2014507"/>
            <a:ext cx="59436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3414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Mediator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8" name="Rectangle 2">
            <a:extLst>
              <a:ext uri="{FF2B5EF4-FFF2-40B4-BE49-F238E27FC236}">
                <a16:creationId xmlns:a16="http://schemas.microsoft.com/office/drawing/2014/main" id="{CA67833F-C3AE-52B1-00A6-A2F6947D5536}"/>
              </a:ext>
            </a:extLst>
          </p:cNvPr>
          <p:cNvSpPr>
            <a:spLocks noChangeArrowheads="1"/>
          </p:cNvSpPr>
          <p:nvPr/>
        </p:nvSpPr>
        <p:spPr bwMode="auto">
          <a:xfrm>
            <a:off x="838200" y="1603168"/>
            <a:ext cx="93398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7169" name="Picture 40" descr="UI elements should communicate via the mediator.">
            <a:extLst>
              <a:ext uri="{FF2B5EF4-FFF2-40B4-BE49-F238E27FC236}">
                <a16:creationId xmlns:a16="http://schemas.microsoft.com/office/drawing/2014/main" id="{4CD24931-17AB-6EB4-8113-D535666FFB0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16626" y="2624447"/>
            <a:ext cx="4553197" cy="2052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diagram of a plane and helicopter&#10;&#10;Description automatically generated">
            <a:extLst>
              <a:ext uri="{FF2B5EF4-FFF2-40B4-BE49-F238E27FC236}">
                <a16:creationId xmlns:a16="http://schemas.microsoft.com/office/drawing/2014/main" id="{F0E1D130-D975-EA6D-611B-A1D6D475200C}"/>
              </a:ext>
            </a:extLst>
          </p:cNvPr>
          <p:cNvPicPr>
            <a:picLocks noChangeAspect="1"/>
          </p:cNvPicPr>
          <p:nvPr/>
        </p:nvPicPr>
        <p:blipFill>
          <a:blip r:embed="rId5"/>
          <a:stretch>
            <a:fillRect/>
          </a:stretch>
        </p:blipFill>
        <p:spPr>
          <a:xfrm>
            <a:off x="5736771" y="2119474"/>
            <a:ext cx="5943600" cy="3168015"/>
          </a:xfrm>
          <a:prstGeom prst="rect">
            <a:avLst/>
          </a:prstGeom>
        </p:spPr>
      </p:pic>
    </p:spTree>
    <p:extLst>
      <p:ext uri="{BB962C8B-B14F-4D97-AF65-F5344CB8AC3E}">
        <p14:creationId xmlns:p14="http://schemas.microsoft.com/office/powerpoint/2010/main" val="38598086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Mediator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ev otomasyon sistemi tasarlıyorsunuz. Bu sistemde, farklı cihazlar (örneğin, ışıklar, termostat, güvenlik kameraları) birbirleriyle etkileşimde bulunmalı, ancak her cihazın birbirinden bağımsız olması ve bir cihazın diğerlerini doğrudan kontrol etmemesi istenmektedir.</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Cihazlar arasındaki etkileşimi yönetmek için hangi tasarım deseni kullanılmalıdır ve neden?</a:t>
            </a: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438653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Mediator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lnSpcReduction="10000"/>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Mediator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kullanılmalıdır.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Mediator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nesneler arasındaki etkileşimi bir aracı nesnesi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mediator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üzerinden yönetmeyi sağlar. Bu desen, nesneler arasındaki doğrudan bağımlılığı azaltır ve sistemdeki iletişimi merkezi bir noktaya taşır.</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Ev otomasyon sistemi örneğinde, her cihaz (ışıklar, termostat, güvenlik kameraları) kendi davranışına sahip olabilir ve bu cihazlar arasındaki etkileşimleri yönetmek için bir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Mediator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kullanılabilir.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Mediator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cihazların birbirleriyle iletişim kurmalarını sağlar ve bu sayede cihazların birbirinden bağımsız kalmasını sağlar.</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17023039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Memento</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257800" cy="4073000"/>
          </a:xfrm>
        </p:spPr>
        <p:txBody>
          <a:bodyPr>
            <a:normAutofit fontScale="92500"/>
          </a:bodyPr>
          <a:lstStyle/>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Bu kalıp, bir nesnenin iç durumunu kaydetmek ve geri yüklemek için kullanılır. Nesne durumu, bir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memento</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nesnesi aracılığıyla saklanır.</a:t>
            </a:r>
          </a:p>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metin düzenleyicide kullanıcının yazdığı metni geri alma veya ileri alma işlemleri için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memento</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kullanabilirsiniz.</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2">
            <a:extLst>
              <a:ext uri="{FF2B5EF4-FFF2-40B4-BE49-F238E27FC236}">
                <a16:creationId xmlns:a16="http://schemas.microsoft.com/office/drawing/2014/main" id="{D282EBA6-BFCE-5A22-5F36-746058DD2885}"/>
              </a:ext>
            </a:extLst>
          </p:cNvPr>
          <p:cNvSpPr>
            <a:spLocks noChangeArrowheads="1"/>
          </p:cNvSpPr>
          <p:nvPr/>
        </p:nvSpPr>
        <p:spPr bwMode="auto">
          <a:xfrm>
            <a:off x="6923315" y="1595086"/>
            <a:ext cx="796560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8193" name="Picture 41" descr="Memento design pattern">
            <a:extLst>
              <a:ext uri="{FF2B5EF4-FFF2-40B4-BE49-F238E27FC236}">
                <a16:creationId xmlns:a16="http://schemas.microsoft.com/office/drawing/2014/main" id="{A0959312-A90F-C84C-70A2-8B34A28B563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923315" y="1595087"/>
            <a:ext cx="4077775" cy="25529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025C4037-92E2-969E-0D52-651084BC15F1}"/>
              </a:ext>
            </a:extLst>
          </p:cNvPr>
          <p:cNvSpPr>
            <a:spLocks noChangeArrowheads="1"/>
          </p:cNvSpPr>
          <p:nvPr/>
        </p:nvSpPr>
        <p:spPr bwMode="auto">
          <a:xfrm>
            <a:off x="7058482" y="4489073"/>
            <a:ext cx="808740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8195" name="Picture 42" descr="Reverting operations in the editor">
            <a:extLst>
              <a:ext uri="{FF2B5EF4-FFF2-40B4-BE49-F238E27FC236}">
                <a16:creationId xmlns:a16="http://schemas.microsoft.com/office/drawing/2014/main" id="{150F9DE7-7F07-9AC5-81EA-B5348A1A5477}"/>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058482" y="4534792"/>
            <a:ext cx="3942608" cy="150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743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kern="100" dirty="0">
                <a:effectLst/>
                <a:latin typeface="Calibri" panose="020F0502020204030204" pitchFamily="34" charset="0"/>
                <a:ea typeface="Calibri" panose="020F0502020204030204" pitchFamily="34" charset="0"/>
                <a:cs typeface="Times New Roman" panose="02020603050405020304" pitchFamily="18" charset="0"/>
              </a:rPr>
              <a:t>Abstract Factory</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a:bodyPr>
          <a:lstStyle/>
          <a:p>
            <a:pPr>
              <a:lnSpc>
                <a:spcPct val="100000"/>
              </a:lnSpc>
            </a:pPr>
            <a:r>
              <a:rPr lang="en-TR"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0" indent="0" algn="just">
              <a:lnSpc>
                <a:spcPct val="100000"/>
              </a:lnSpc>
              <a:buNone/>
            </a:pP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Abstract Factory tasarım deseni kullanılmalıdır. Abstract Factory, ilgili veya bağlantılı nesnelerin ailesini oluşturmak için bir arayüz sağlar ve bu arayüzün altındaki farklı fabrikalardan nesnelerin oluşturulmasını destekler. Mobil uygulamanın hem iOS hem de Android platformlarına uyumlu olması gerektiğinden, Abstract Factory deseni, her iki platform için ayrı ayrı fabrikaları temsil eden bir soyut fabrika arayüzü sağlayarak bu gereksinimi karşılar. Böylece, her platformun kendi UI elemanlarını oluşturan fabrikaları implemente etmesi sağlanabilir ve uygulama her iki platformda da başarılı bir şekilde çalışabilir.</a:t>
            </a:r>
          </a:p>
        </p:txBody>
      </p:sp>
    </p:spTree>
    <p:extLst>
      <p:ext uri="{BB962C8B-B14F-4D97-AF65-F5344CB8AC3E}">
        <p14:creationId xmlns:p14="http://schemas.microsoft.com/office/powerpoint/2010/main" val="1020836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Memento</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metin düzenleyici uygulaması tasarlamaktasınız. Kullanıcı, metin düzenleme sırasında yaptığı değişiklikleri geri alabilmeli ve tekrar uygulayabilmelidir. Ayrıca, kullanıcının düzenleme geçmişini gözden geçirebilmesi için bir geri alma geçmişi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undo</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history</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tutmanız gerekiyor.</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durumu etkili bir şekilde yönetmek ve kullanıcının geri alma geçmişini düzenleyebilmesini sağlamak için hangi tasarım deseni kullanılmalıdır ve neden?</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194159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Memento</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Memento</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kullanılmalıdır.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Memento</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nesnenin iç durumunu kaydetmek ve bu durumu daha sonra geri yüklemek için kullanılır. Metin düzenleyici uygulaması örneğinde, her bir düzenleme anını temsil eden bir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Memento</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nesnesi oluşturulabilir.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27107183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Observer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633852" cy="4073000"/>
          </a:xfrm>
        </p:spPr>
        <p:txBody>
          <a:bodyPr>
            <a:normAutofit/>
          </a:bodyPr>
          <a:lstStyle/>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Bu kalıp, bir nesnenin durumunda meydana gelen değişiklikleri takip eden ve bu değişikliklere tepki gösteren diğer nesneleri tanımlar.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haber ajansında, haber güncellendiğinde abonelere bildirim göndermek için gözlemci kullanabilirsiniz.</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9217" name="Picture 43" descr="Observer Design Pattern">
            <a:extLst>
              <a:ext uri="{FF2B5EF4-FFF2-40B4-BE49-F238E27FC236}">
                <a16:creationId xmlns:a16="http://schemas.microsoft.com/office/drawing/2014/main" id="{0A040A21-D847-E0A7-4EDF-A4BEE9F2DA86}"/>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180820" y="1680969"/>
            <a:ext cx="3819895" cy="239151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5611A19B-6B90-DFF1-809E-F21A38503076}"/>
              </a:ext>
            </a:extLst>
          </p:cNvPr>
          <p:cNvSpPr>
            <a:spLocks noChangeArrowheads="1"/>
          </p:cNvSpPr>
          <p:nvPr/>
        </p:nvSpPr>
        <p:spPr bwMode="auto">
          <a:xfrm>
            <a:off x="7180820" y="4390945"/>
            <a:ext cx="80731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9219" name="Picture 44" descr="Visiting store vs. sending spam">
            <a:extLst>
              <a:ext uri="{FF2B5EF4-FFF2-40B4-BE49-F238E27FC236}">
                <a16:creationId xmlns:a16="http://schemas.microsoft.com/office/drawing/2014/main" id="{A06A0D66-E6AF-5F12-632A-0DFC36331877}"/>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180820" y="4390946"/>
            <a:ext cx="3935681" cy="1967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740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Observer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online alışveriş uygulaması tasarlıyorsunuz. Kullanıcıların favori ürünlerindeki fiyat değişikliklerini takip edebilmelerini sağlamak istiyorsunuz. Kullanıcılar, belirledikleri ürünlerin fiyatlarında bir değişiklik olduğunda anında bilgilendirilmelidir. Bu durumu etkili bir şekilde yönetmek için hangi tasarım deseni kullanılmalıdır ve neden?</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482924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Observer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lnSpcReduction="10000"/>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Observer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kullanılmalıdır.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Observer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nesnenin durumunda meydana gelen değişiklikleri takip eden ve bu değişikliklere tepki gösteren diğer nesneleri tanımlar. Bu durum, bir nesnenin durumunda değişiklik olduğunda bağımlı nesnelerin otomatik olarak güncellenmesini sağlar.</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Online alışveriş uygulaması örneğinde, kullanıcıların belirledikleri favori ürünlerin fiyatlarında bir değişiklik olduğunda, bu değişiklikleri takip etmeleri gerekiyor. Kullanıcılar, fiyat değişiklikleri konusunda anında bilgilendirilmelidir.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Observer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bu gereksinimi karşılamak için ideal bir çözümdür.</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5237223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State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562600" cy="4073000"/>
          </a:xfrm>
        </p:spPr>
        <p:txBody>
          <a:bodyPr>
            <a:normAutofit/>
          </a:bodyPr>
          <a:lstStyle/>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Bu kalıp, bir nesnenin davranışını durumuna bağlı olarak değiştirmesine olanak tanır. Nesne durumu değiştikçe, davranışı da değişir.</a:t>
            </a:r>
          </a:p>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otomobilin hareket durumu (dur, hareket et, hızlı git, yavaşla gibi) için durum desenini kullanabilirsiniz.</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2">
            <a:extLst>
              <a:ext uri="{FF2B5EF4-FFF2-40B4-BE49-F238E27FC236}">
                <a16:creationId xmlns:a16="http://schemas.microsoft.com/office/drawing/2014/main" id="{FE934DE3-49F9-CA3E-92D4-149D5C354D48}"/>
              </a:ext>
            </a:extLst>
          </p:cNvPr>
          <p:cNvSpPr>
            <a:spLocks noChangeArrowheads="1"/>
          </p:cNvSpPr>
          <p:nvPr/>
        </p:nvSpPr>
        <p:spPr bwMode="auto">
          <a:xfrm>
            <a:off x="6863938" y="1545543"/>
            <a:ext cx="971949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0241" name="Picture 45" descr="State Design Pattern">
            <a:extLst>
              <a:ext uri="{FF2B5EF4-FFF2-40B4-BE49-F238E27FC236}">
                <a16:creationId xmlns:a16="http://schemas.microsoft.com/office/drawing/2014/main" id="{9E7D1C9D-E887-D3B6-9DDD-58A0A7FE7777}"/>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180820" y="1545544"/>
            <a:ext cx="3923596" cy="24564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36129485-BC39-202C-4CB2-6ED9EF4AC77A}"/>
              </a:ext>
            </a:extLst>
          </p:cNvPr>
          <p:cNvSpPr>
            <a:spLocks noChangeArrowheads="1"/>
          </p:cNvSpPr>
          <p:nvPr/>
        </p:nvSpPr>
        <p:spPr bwMode="auto">
          <a:xfrm>
            <a:off x="7849590" y="4001984"/>
            <a:ext cx="50180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0243" name="Picture 46" descr="Possible states of a document object">
            <a:extLst>
              <a:ext uri="{FF2B5EF4-FFF2-40B4-BE49-F238E27FC236}">
                <a16:creationId xmlns:a16="http://schemas.microsoft.com/office/drawing/2014/main" id="{A0E1EB38-13D1-5966-15D2-336483276CBA}"/>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8253351" y="4098635"/>
            <a:ext cx="2446317" cy="191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66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State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601389"/>
            <a:ext cx="10526486" cy="4989416"/>
          </a:xfrm>
        </p:spPr>
        <p:txBody>
          <a:bodyPr>
            <a:normAutofit fontScale="92500" lnSpcReduction="20000"/>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kahve makinesi tasarlamak üzeresiniz. Makinenin çalışma durumu kullanıcı tarafından seçilebilmelidir. Durumlar arasında "Hazır" (Ready), "Demleme"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Brewing</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"Tamamlandı"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Completed</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ve "Temizlik"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Cleaning</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bulunmaktadır. Her durum, belirli bir eylemi gerçekleştirir ve makinenin davranışını etkiler.</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Makinenin durumları arasında geçiş yapabilmelisiniz. Örneğin, makine "Hazır" durumundaysa, kullanıcı "Demleme" düğmesine basarsa, makine "Demleme" durumuna geçmeli ve demleme işlemine başlamalıdır. Aynı şekilde, demleme tamamlandığında "Tamamlandı" durumuna geçmeli ve kullanıcıya kahvesini almaya hazır olduğunu bildirmelidir. </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durumları etkili bir şekilde yönetmek için hangi tasarım deseni kullanılmalıdır ve neden?</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1237586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State</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fontScale="92500"/>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State</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nesnenin iç durumunu değiştirmesini sağlar ve bu duruma bağlı olarak farklı davranışlar sergilemesini olanaklı kılar. Kahve makinesi örneğinde, makinenin durumu (Hazır, Demleme, Tamamlandı, Temizlik) bir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State</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arayüzü</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tarafından temsil edilebilir ve her durum için ayrı bir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State</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sınıfı oluşturulabilir.</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sayede, kahve makinesinin durumu değiştiğinde, makine otomatik olarak ilgili duruma bağlı davranışı sergiler. Örneğin, "Demleme" durumuna geçtiğinde, demleme işlemi başlar.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State</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durumları genişletmeyi ve yeni durumlar eklemeyi kolaylaştırır, çünkü her durum kendi iç mantığını içerir ve durumlar arası geçişleri yönetir.</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22891336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Strategy</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728855" cy="4073000"/>
          </a:xfrm>
        </p:spPr>
        <p:txBody>
          <a:bodyPr>
            <a:normAutofit/>
          </a:bodyPr>
          <a:lstStyle/>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Bu kalıp, bir algoritmayı içeren bir ailesini tanımlar ve bu algoritmaları değiştirilebilir kılar, böylece kullanıcılar istedikleri stratejiyi seçebilirler.</a:t>
            </a:r>
          </a:p>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ödeme işleminde farklı ödeme stratejilerini kullanarak müşterilere ödeme seçenekleri sunabilirsiniz.</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2">
            <a:extLst>
              <a:ext uri="{FF2B5EF4-FFF2-40B4-BE49-F238E27FC236}">
                <a16:creationId xmlns:a16="http://schemas.microsoft.com/office/drawing/2014/main" id="{2529EC35-3894-1520-097F-0D5D8ACB77F2}"/>
              </a:ext>
            </a:extLst>
          </p:cNvPr>
          <p:cNvSpPr>
            <a:spLocks noChangeArrowheads="1"/>
          </p:cNvSpPr>
          <p:nvPr/>
        </p:nvSpPr>
        <p:spPr bwMode="auto">
          <a:xfrm flipV="1">
            <a:off x="10498684" y="400907"/>
            <a:ext cx="72063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1265" name="Picture 47" descr="Strategy design pattern">
            <a:extLst>
              <a:ext uri="{FF2B5EF4-FFF2-40B4-BE49-F238E27FC236}">
                <a16:creationId xmlns:a16="http://schemas.microsoft.com/office/drawing/2014/main" id="{97BB78A4-82DB-69AC-B989-86805C4268D2}"/>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862503" y="1422168"/>
            <a:ext cx="3252399" cy="20362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line-up of different types of transportation&#10;&#10;Description automatically generated">
            <a:extLst>
              <a:ext uri="{FF2B5EF4-FFF2-40B4-BE49-F238E27FC236}">
                <a16:creationId xmlns:a16="http://schemas.microsoft.com/office/drawing/2014/main" id="{B717EA8E-1BBA-F01E-7A8A-77158F76D596}"/>
              </a:ext>
            </a:extLst>
          </p:cNvPr>
          <p:cNvPicPr>
            <a:picLocks noChangeAspect="1"/>
          </p:cNvPicPr>
          <p:nvPr/>
        </p:nvPicPr>
        <p:blipFill>
          <a:blip r:embed="rId5"/>
          <a:stretch>
            <a:fillRect/>
          </a:stretch>
        </p:blipFill>
        <p:spPr>
          <a:xfrm>
            <a:off x="7180820" y="3481251"/>
            <a:ext cx="4789507" cy="2533424"/>
          </a:xfrm>
          <a:prstGeom prst="rect">
            <a:avLst/>
          </a:prstGeom>
        </p:spPr>
      </p:pic>
    </p:spTree>
    <p:extLst>
      <p:ext uri="{BB962C8B-B14F-4D97-AF65-F5344CB8AC3E}">
        <p14:creationId xmlns:p14="http://schemas.microsoft.com/office/powerpoint/2010/main" val="2444737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Strategy</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e-ticaret platformu geliştiriyorsunuz ve müşterilerinize farklı indirim stratejileri sunmak istiyorsunuz. Her müşteri için farklı indirim stratejileri uygulamak ve bu stratejileri kolayca değiştirebilmek istiyorsunuz. Hangi tasarım deseni kullanılmalıdır.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2633998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Factory Method </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4953000" cy="4073000"/>
          </a:xfrm>
        </p:spPr>
        <p:txBody>
          <a:bodyPr>
            <a:normAutofit/>
          </a:bodyPr>
          <a:lstStyle/>
          <a:p>
            <a:pPr algn="just"/>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Bu desen, bir sınıfın alt sınıflarının nesne oluşturmasını geciktirir ve alt sınıfların hangi sınıfın nesnesini oluşturacaklarına karar vermesine olanak tanır.</a:t>
            </a:r>
          </a:p>
          <a:p>
            <a:pPr algn="just"/>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GUI kütüphanesinde bir pencere oluşturucu fabrika metodu, farklı platformlarda (Windows, Linux) farklı pencere öğeleri oluşturabilir.</a:t>
            </a:r>
          </a:p>
        </p:txBody>
      </p:sp>
      <p:sp>
        <p:nvSpPr>
          <p:cNvPr id="2" name="Rectangle 2">
            <a:extLst>
              <a:ext uri="{FF2B5EF4-FFF2-40B4-BE49-F238E27FC236}">
                <a16:creationId xmlns:a16="http://schemas.microsoft.com/office/drawing/2014/main" id="{7FD00F51-188D-AB58-A1E8-84A775C83D38}"/>
              </a:ext>
            </a:extLst>
          </p:cNvPr>
          <p:cNvSpPr>
            <a:spLocks noChangeArrowheads="1"/>
          </p:cNvSpPr>
          <p:nvPr/>
        </p:nvSpPr>
        <p:spPr bwMode="auto">
          <a:xfrm>
            <a:off x="6096000" y="194400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pic>
        <p:nvPicPr>
          <p:cNvPr id="2049" name="Picture 2" descr="Factory Method pattern">
            <a:extLst>
              <a:ext uri="{FF2B5EF4-FFF2-40B4-BE49-F238E27FC236}">
                <a16:creationId xmlns:a16="http://schemas.microsoft.com/office/drawing/2014/main" id="{FCC963A2-CA96-8D43-875E-F56E18A20322}"/>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289933" y="1502834"/>
            <a:ext cx="3957513" cy="247767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a:extLst>
              <a:ext uri="{FF2B5EF4-FFF2-40B4-BE49-F238E27FC236}">
                <a16:creationId xmlns:a16="http://schemas.microsoft.com/office/drawing/2014/main" id="{E66F7B18-4DFE-A608-91DD-58B17E6CF6D4}"/>
              </a:ext>
            </a:extLst>
          </p:cNvPr>
          <p:cNvSpPr>
            <a:spLocks noChangeArrowheads="1"/>
          </p:cNvSpPr>
          <p:nvPr/>
        </p:nvSpPr>
        <p:spPr bwMode="auto">
          <a:xfrm>
            <a:off x="-304800" y="9334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TR"/>
          </a:p>
        </p:txBody>
      </p:sp>
      <p:pic>
        <p:nvPicPr>
          <p:cNvPr id="2051" name="Picture 3" descr="The structure of creator classes">
            <a:extLst>
              <a:ext uri="{FF2B5EF4-FFF2-40B4-BE49-F238E27FC236}">
                <a16:creationId xmlns:a16="http://schemas.microsoft.com/office/drawing/2014/main" id="{6E513593-A8B0-4CFA-6F43-A2335F1A7D3A}"/>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996545" y="4132429"/>
            <a:ext cx="4544291" cy="1980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374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Strategy</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senaryo için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Strategy</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kullanılması uygun olacaktır.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Strategy</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algoritmayı soyutlar ve bu algoritmaların ailesini oluşturarak değiştirilebilir hale getirir. Bu durumda, farklı müşterilere uygulanan indirim stratejileri, bir dizi strateji sınıfı içinde temsil edilebilir.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6662039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Template Method</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716979" cy="4073000"/>
          </a:xfrm>
        </p:spPr>
        <p:txBody>
          <a:bodyPr>
            <a:normAutofit lnSpcReduction="10000"/>
          </a:bodyPr>
          <a:lstStyle/>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Bu kalıp, bir algoritmanın yapısını tanımlar, ancak bu algoritmanın bazı adımlarını alt sınıflara bırakır. Alt sınıflar, belirli adımları uygulayabilir veya geçersiz kılabilir.</a:t>
            </a:r>
          </a:p>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oyun tasarımında, farklı karakter sınıfları için temel bir saldırı şablonu oluşturabilirsiniz.</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6" name="Rectangle 2">
            <a:extLst>
              <a:ext uri="{FF2B5EF4-FFF2-40B4-BE49-F238E27FC236}">
                <a16:creationId xmlns:a16="http://schemas.microsoft.com/office/drawing/2014/main" id="{6CD19D63-D112-2AC7-4C96-A974D4438300}"/>
              </a:ext>
            </a:extLst>
          </p:cNvPr>
          <p:cNvSpPr>
            <a:spLocks noChangeArrowheads="1"/>
          </p:cNvSpPr>
          <p:nvPr/>
        </p:nvSpPr>
        <p:spPr bwMode="auto">
          <a:xfrm>
            <a:off x="7180820" y="1529937"/>
            <a:ext cx="767328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2289" name="Picture 48" descr="Template method design pattern">
            <a:extLst>
              <a:ext uri="{FF2B5EF4-FFF2-40B4-BE49-F238E27FC236}">
                <a16:creationId xmlns:a16="http://schemas.microsoft.com/office/drawing/2014/main" id="{1F1ACB0F-BB6C-44FD-A8C3-D4996A293FC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940156" y="1227979"/>
            <a:ext cx="3740728" cy="23419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diagram of data mining&#10;&#10;Description automatically generated">
            <a:extLst>
              <a:ext uri="{FF2B5EF4-FFF2-40B4-BE49-F238E27FC236}">
                <a16:creationId xmlns:a16="http://schemas.microsoft.com/office/drawing/2014/main" id="{52B977CC-4B4D-074C-8FB1-358595DC0D23}"/>
              </a:ext>
            </a:extLst>
          </p:cNvPr>
          <p:cNvPicPr>
            <a:picLocks noChangeAspect="1"/>
          </p:cNvPicPr>
          <p:nvPr/>
        </p:nvPicPr>
        <p:blipFill>
          <a:blip r:embed="rId5"/>
          <a:stretch>
            <a:fillRect/>
          </a:stretch>
        </p:blipFill>
        <p:spPr>
          <a:xfrm>
            <a:off x="7120759" y="3398601"/>
            <a:ext cx="3740728" cy="2898265"/>
          </a:xfrm>
          <a:prstGeom prst="rect">
            <a:avLst/>
          </a:prstGeom>
        </p:spPr>
      </p:pic>
    </p:spTree>
    <p:extLst>
      <p:ext uri="{BB962C8B-B14F-4D97-AF65-F5344CB8AC3E}">
        <p14:creationId xmlns:p14="http://schemas.microsoft.com/office/powerpoint/2010/main" val="10580988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Template Method</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fontScale="92500" lnSpcReduction="10000"/>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kahve makinesi tasarlamak istiyorsunuz. Farklı türlerde kahve hazırlama işlemleri olduğunu düşünün, örneğin sade kahve,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latte</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veya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cappuccino</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yapma işlemleri. Bu durumda, farklı kahve türlerini hazırlama adımlarının ortak bir şablonu oluşturmak ve bu adımları alt sınıflar tarafından uygulamak için hangi tasarım kalıbını kullanırdınız?</a:t>
            </a:r>
          </a:p>
          <a:p>
            <a:pPr marL="457200" lvl="1" indent="0" algn="just">
              <a:lnSpc>
                <a:spcPct val="125000"/>
              </a:lnSpc>
              <a:buNone/>
            </a:pP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A)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Singleton</a:t>
            </a: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Pattern</a:t>
            </a:r>
            <a:endParaRPr lang="tr-TR" sz="19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gn="just">
              <a:lnSpc>
                <a:spcPct val="125000"/>
              </a:lnSpc>
              <a:buNone/>
            </a:pP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B)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Observer</a:t>
            </a: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Pattern</a:t>
            </a:r>
            <a:endParaRPr lang="tr-TR" sz="19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gn="just">
              <a:lnSpc>
                <a:spcPct val="125000"/>
              </a:lnSpc>
              <a:buNone/>
            </a:pP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C)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Strategy</a:t>
            </a: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Pattern</a:t>
            </a:r>
            <a:endParaRPr lang="tr-TR" sz="19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gn="just">
              <a:lnSpc>
                <a:spcPct val="125000"/>
              </a:lnSpc>
              <a:buNone/>
            </a:pP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D)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Template</a:t>
            </a: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Method</a:t>
            </a: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Pattern</a:t>
            </a:r>
            <a:endParaRPr lang="tr-TR" sz="19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3134769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Template Method</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fontScale="92500" lnSpcReduction="10000"/>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kahve makinesi tasarlamak istiyorsunuz. Farklı türlerde kahve hazırlama işlemleri olduğunu düşünün, örneğin sade kahve,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latte</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veya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cappuccino</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yapma işlemleri. Bu durumda, farklı kahve türlerini hazırlama adımlarının ortak bir şablonu oluşturmak ve bu adımları alt sınıflar tarafından uygulamak için hangi tasarım kalıbını kullanırdınız?</a:t>
            </a:r>
          </a:p>
          <a:p>
            <a:pPr marL="457200" lvl="1" indent="0" algn="just">
              <a:lnSpc>
                <a:spcPct val="125000"/>
              </a:lnSpc>
              <a:buNone/>
            </a:pP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A)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Singleton</a:t>
            </a: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Pattern</a:t>
            </a:r>
            <a:endParaRPr lang="tr-TR" sz="19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gn="just">
              <a:lnSpc>
                <a:spcPct val="125000"/>
              </a:lnSpc>
              <a:buNone/>
            </a:pP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B)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Observer</a:t>
            </a: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Pattern</a:t>
            </a:r>
            <a:endParaRPr lang="tr-TR" sz="19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gn="just">
              <a:lnSpc>
                <a:spcPct val="125000"/>
              </a:lnSpc>
              <a:buNone/>
            </a:pP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C)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Strategy</a:t>
            </a:r>
            <a:r>
              <a:rPr lang="tr-TR" sz="19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1900" kern="100" dirty="0" err="1">
                <a:effectLst/>
                <a:latin typeface="Calibri" panose="020F0502020204030204" pitchFamily="34" charset="0"/>
                <a:ea typeface="Calibri" panose="020F0502020204030204" pitchFamily="34" charset="0"/>
                <a:cs typeface="Times New Roman" panose="02020603050405020304" pitchFamily="18" charset="0"/>
              </a:rPr>
              <a:t>Pattern</a:t>
            </a:r>
            <a:endParaRPr lang="tr-TR" sz="19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gn="just">
              <a:lnSpc>
                <a:spcPct val="125000"/>
              </a:lnSpc>
              <a:buNone/>
            </a:pPr>
            <a:r>
              <a:rPr lang="tr-TR" sz="1900" kern="1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D) </a:t>
            </a:r>
            <a:r>
              <a:rPr lang="tr-TR" sz="1900" kern="100" dirty="0" err="1">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Template</a:t>
            </a:r>
            <a:r>
              <a:rPr lang="tr-TR" sz="1900" kern="1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 </a:t>
            </a:r>
            <a:r>
              <a:rPr lang="tr-TR" sz="1900" kern="100" dirty="0" err="1">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Method</a:t>
            </a:r>
            <a:r>
              <a:rPr lang="tr-TR" sz="1900" kern="1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 </a:t>
            </a:r>
            <a:r>
              <a:rPr lang="tr-TR" sz="1900" kern="100" dirty="0" err="1">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Pattern</a:t>
            </a:r>
            <a:endParaRPr lang="tr-TR" sz="1900" kern="1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26048126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Visitor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5883234"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kalıp, bir nesne yapısındaki elemanları dolaşan ve her elemana özel işlemleri uygulayan bir ziyaretçi nesnesi tanımlar.</a:t>
            </a:r>
          </a:p>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belge yapısındaki farklı öğeleri analiz etmek ve farklı raporlar oluşturmak için bir ziyaretçi kullanabilirsiniz.</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3313" name="Picture 49" descr="Visitor Design Pattern">
            <a:extLst>
              <a:ext uri="{FF2B5EF4-FFF2-40B4-BE49-F238E27FC236}">
                <a16:creationId xmlns:a16="http://schemas.microsoft.com/office/drawing/2014/main" id="{975647E2-DE10-D2D4-C977-2F5C737A698C}"/>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659584" y="1445028"/>
            <a:ext cx="3905712" cy="244524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4">
            <a:extLst>
              <a:ext uri="{FF2B5EF4-FFF2-40B4-BE49-F238E27FC236}">
                <a16:creationId xmlns:a16="http://schemas.microsoft.com/office/drawing/2014/main" id="{FA5ED6CC-6531-DBEA-1225-AE284B04E99F}"/>
              </a:ext>
            </a:extLst>
          </p:cNvPr>
          <p:cNvSpPr>
            <a:spLocks noChangeArrowheads="1"/>
          </p:cNvSpPr>
          <p:nvPr/>
        </p:nvSpPr>
        <p:spPr bwMode="auto">
          <a:xfrm flipV="1">
            <a:off x="9140043" y="3105951"/>
            <a:ext cx="913303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pic>
        <p:nvPicPr>
          <p:cNvPr id="13315" name="Picture 50" descr="Insurance agent">
            <a:extLst>
              <a:ext uri="{FF2B5EF4-FFF2-40B4-BE49-F238E27FC236}">
                <a16:creationId xmlns:a16="http://schemas.microsoft.com/office/drawing/2014/main" id="{70B62217-91EA-E9E0-803A-427A139B7FD7}"/>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7180820" y="4047631"/>
            <a:ext cx="4708566" cy="2354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8234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Visitor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fontScale="92500" lnSpcReduction="10000"/>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şirketin personel yönetim sistemini tasarlamak üzere görevlendirildiniz. Şirket, farklı türlerde çalışanlara (tam zamanlı, yarı zamanlı, stajyer vb.) sahiptir. Her çalışanın farklı türlerde izin hakları ve maaş hesaplama kuralları bulunmaktadır. Ayrıca, şirketin vergi politikaları ve diğer özel durumları da her çalışan türü için farklılık göstermektedir.</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karmaşıklık içinde, çalışanlara özgü raporlama işlemleri gerçekleştirmek üzere bir tasarım yapmanız bekleniyor. Sistem, her çalışan türü için ayrı ayrı raporlar oluşturabilmelidir.</a:t>
            </a:r>
          </a:p>
          <a:p>
            <a:pPr algn="just">
              <a:lnSpc>
                <a:spcPct val="125000"/>
              </a:lnSpc>
            </a:pP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Hangi tasarım deseni kullanılmalıdır ve bu deseni uygulayan bir metodun adı nedir?</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41436841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Visitor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durumda,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Visitor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kullanılmalıdır.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Visitor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Pattern</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bir nesne yapısındaki elemanlara yeni işlevselliği eklemek ve bu işlevselliği değişik eleman türlerine uygulamak için kullanılır. Her çalışan türü için özel raporlama işlevselliği eklemek ve bu işlevselliği uygulamak için kullanılır.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354906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Interpreter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Açıklama</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Interpreter tasarım kalıbı, bir dilin belirli bir grameri tarafından tanımlanan ifadeleri yorumlamak için kullanılır. Bu kalıp, bir dilin sentaksını yorumlamak için bir ara yüz sağlar ve bu ara yüzü kullanarak ifadeleri yürütür.</a:t>
            </a:r>
          </a:p>
          <a:p>
            <a:pPr algn="just">
              <a:lnSpc>
                <a:spcPct val="125000"/>
              </a:lnSpc>
            </a:pPr>
            <a:r>
              <a:rPr lang="tr-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Örnek</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Matematiksel ifadeleri yorumlamak için bir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interpreter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örneği düşünelim. Örneğin, bir program, "2 + 3 * 4" ifadesini yorumlamak istiyor. Bu durumda, bir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interpreter</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bu ifadeyi ayrıştırabilir ve sonucu (14) hesaplayabilir</a:t>
            </a:r>
          </a:p>
          <a:p>
            <a:pPr algn="just">
              <a:lnSpc>
                <a:spcPct val="125000"/>
              </a:lnSpc>
            </a:pPr>
            <a:endParaRPr lang="tr-TR"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25000"/>
              </a:lnSpc>
            </a:pP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4155372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Interpreter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Bir dilin belirli bir grameri ile tanımlanan matematiksel ifadeleri değerlendirmek istiyorsunuz. Bu dil, temel matematik operatörlerini (+, -, *, /) ve parantezleri içerir. Örneğin, "3 + (4 * 2) - 5 / 2" ifadesini yorumlamak istiyorsunuz. Bu durumda, hangi tasarım deseni kullanılmalıdır ve bu deseni kullanarak verilen bir matematiksel ifadeyi nasıl yorumlarsınız?</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3569647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Interpreter</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a:xfrm>
            <a:off x="838200" y="1944008"/>
            <a:ext cx="10526486" cy="4073000"/>
          </a:xfrm>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a:t>
            </a:r>
            <a:r>
              <a:rPr lang="en-TR" sz="2400"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Bu durumda, Interpreter tasarım deseni kullanılmalıdır. Interpreter tasarım deseni, bir dilin belirli bir grameri tarafından tanımlanan ifadeleri yorumlamak için kullanılır. Bu desen, bir yorumlayıcı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arayüzü</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ve bu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arayüzü</a:t>
            </a:r>
            <a:r>
              <a:rPr lang="tr-TR" sz="2400" kern="100" dirty="0">
                <a:effectLst/>
                <a:latin typeface="Calibri" panose="020F0502020204030204" pitchFamily="34" charset="0"/>
                <a:ea typeface="Calibri" panose="020F0502020204030204" pitchFamily="34" charset="0"/>
                <a:cs typeface="Times New Roman" panose="02020603050405020304" pitchFamily="18" charset="0"/>
              </a:rPr>
              <a:t> uygulayan terminal ve </a:t>
            </a:r>
            <a:r>
              <a:rPr lang="tr-TR" sz="2400" kern="100" dirty="0" err="1">
                <a:effectLst/>
                <a:latin typeface="Calibri" panose="020F0502020204030204" pitchFamily="34" charset="0"/>
                <a:ea typeface="Calibri" panose="020F0502020204030204" pitchFamily="34" charset="0"/>
                <a:cs typeface="Times New Roman" panose="02020603050405020304" pitchFamily="18" charset="0"/>
              </a:rPr>
              <a:t>non</a:t>
            </a:r>
            <a:r>
              <a:rPr lang="tr-TR" sz="2400" kern="100">
                <a:effectLst/>
                <a:latin typeface="Calibri" panose="020F0502020204030204" pitchFamily="34" charset="0"/>
                <a:ea typeface="Calibri" panose="020F0502020204030204" pitchFamily="34" charset="0"/>
                <a:cs typeface="Times New Roman" panose="02020603050405020304" pitchFamily="18" charset="0"/>
              </a:rPr>
              <a:t>-terminal ifade sınıflarını içerir.</a:t>
            </a:r>
            <a:endParaRPr lang="en-TR"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2">
            <a:extLst>
              <a:ext uri="{FF2B5EF4-FFF2-40B4-BE49-F238E27FC236}">
                <a16:creationId xmlns:a16="http://schemas.microsoft.com/office/drawing/2014/main" id="{06E56EBA-D708-8639-9FC5-DA5D04C96DC3}"/>
              </a:ext>
            </a:extLst>
          </p:cNvPr>
          <p:cNvSpPr>
            <a:spLocks noChangeArrowheads="1"/>
          </p:cNvSpPr>
          <p:nvPr/>
        </p:nvSpPr>
        <p:spPr bwMode="auto">
          <a:xfrm>
            <a:off x="7180820" y="1399309"/>
            <a:ext cx="78681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
        <p:nvSpPr>
          <p:cNvPr id="3" name="Rectangle 4">
            <a:extLst>
              <a:ext uri="{FF2B5EF4-FFF2-40B4-BE49-F238E27FC236}">
                <a16:creationId xmlns:a16="http://schemas.microsoft.com/office/drawing/2014/main" id="{506E96BA-C507-8706-07F8-E2EC926EB93F}"/>
              </a:ext>
            </a:extLst>
          </p:cNvPr>
          <p:cNvSpPr>
            <a:spLocks noChangeArrowheads="1"/>
          </p:cNvSpPr>
          <p:nvPr/>
        </p:nvSpPr>
        <p:spPr bwMode="auto">
          <a:xfrm flipV="1">
            <a:off x="13088185" y="2300266"/>
            <a:ext cx="403392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TR"/>
          </a:p>
        </p:txBody>
      </p:sp>
    </p:spTree>
    <p:extLst>
      <p:ext uri="{BB962C8B-B14F-4D97-AF65-F5344CB8AC3E}">
        <p14:creationId xmlns:p14="http://schemas.microsoft.com/office/powerpoint/2010/main" val="2816331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Factory Method </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a:bodyPr>
          <a:lstStyle/>
          <a:p>
            <a:pPr>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Soru: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Bir çevrimiçi kitap satış platformunu tasarlıyorsunuz ve kullanıcılar farklı türlerdeki kitapları satın alabilmelidir. Ancak, her tür kitap için özel indirimler ve kampanyalar uygulamak istiyorsunuz. Farklı kitap türleri için özelleştirilmiş satış stratejileri uygulamak için hangi tasarım deseni kullanılmalıdır ve neden?</a:t>
            </a:r>
          </a:p>
        </p:txBody>
      </p:sp>
    </p:spTree>
    <p:extLst>
      <p:ext uri="{BB962C8B-B14F-4D97-AF65-F5344CB8AC3E}">
        <p14:creationId xmlns:p14="http://schemas.microsoft.com/office/powerpoint/2010/main" val="9101612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3CB89D-0D9C-4549-AD4E-9811C01F9384}"/>
              </a:ext>
            </a:extLst>
          </p:cNvPr>
          <p:cNvSpPr>
            <a:spLocks noGrp="1"/>
          </p:cNvSpPr>
          <p:nvPr>
            <p:ph type="body" idx="1"/>
          </p:nvPr>
        </p:nvSpPr>
        <p:spPr>
          <a:xfrm>
            <a:off x="2212848" y="5148261"/>
            <a:ext cx="7158903" cy="1810099"/>
          </a:xfrm>
        </p:spPr>
        <p:txBody>
          <a:bodyPr>
            <a:normAutofit/>
          </a:bodyPr>
          <a:lstStyle/>
          <a:p>
            <a:r>
              <a:rPr lang="en-US" noProof="1"/>
              <a:t>Kaynaklar; </a:t>
            </a:r>
          </a:p>
          <a:p>
            <a:r>
              <a:rPr lang="en-US" sz="1400" noProof="1">
                <a:hlinkClick r:id="rId3"/>
              </a:rPr>
              <a:t>https://refactoring.guru/design-patterns/</a:t>
            </a:r>
            <a:r>
              <a:rPr lang="en-US" sz="1400" noProof="1"/>
              <a:t> </a:t>
            </a:r>
            <a:br>
              <a:rPr lang="en-US" sz="1400" noProof="1"/>
            </a:br>
            <a:r>
              <a:rPr lang="en-US" sz="1400" noProof="1">
                <a:hlinkClick r:id="rId4"/>
              </a:rPr>
              <a:t>https://flutterdesignpatterns.com</a:t>
            </a:r>
            <a:r>
              <a:rPr lang="en-US" sz="1400" noProof="1"/>
              <a:t>  ve  https://chat.openai.com</a:t>
            </a:r>
          </a:p>
        </p:txBody>
      </p:sp>
      <p:pic>
        <p:nvPicPr>
          <p:cNvPr id="15" name="Picture Placeholder 14" descr="A person with long hair wearing a black shirt&#10;&#10;Description automatically generated">
            <a:extLst>
              <a:ext uri="{FF2B5EF4-FFF2-40B4-BE49-F238E27FC236}">
                <a16:creationId xmlns:a16="http://schemas.microsoft.com/office/drawing/2014/main" id="{D8B14F62-6F17-261C-B5D9-09D4C8152A10}"/>
              </a:ext>
            </a:extLst>
          </p:cNvPr>
          <p:cNvPicPr>
            <a:picLocks noGrp="1" noChangeAspect="1"/>
          </p:cNvPicPr>
          <p:nvPr>
            <p:ph type="pic" sz="quarter" idx="13"/>
          </p:nvPr>
        </p:nvPicPr>
        <p:blipFill>
          <a:blip r:embed="rId5">
            <a:extLst>
              <a:ext uri="{BEBA8EAE-BF5A-486C-A8C5-ECC9F3942E4B}">
                <a14:imgProps xmlns:a14="http://schemas.microsoft.com/office/drawing/2010/main">
                  <a14:imgLayer r:embed="rId6">
                    <a14:imgEffect>
                      <a14:saturation sat="0"/>
                    </a14:imgEffect>
                  </a14:imgLayer>
                </a14:imgProps>
              </a:ext>
            </a:extLst>
          </a:blip>
          <a:srcRect t="12647" b="12647"/>
          <a:stretch>
            <a:fillRect/>
          </a:stretch>
        </p:blipFill>
        <p:spPr/>
      </p:pic>
      <p:sp>
        <p:nvSpPr>
          <p:cNvPr id="8" name="Text Placeholder 7">
            <a:extLst>
              <a:ext uri="{FF2B5EF4-FFF2-40B4-BE49-F238E27FC236}">
                <a16:creationId xmlns:a16="http://schemas.microsoft.com/office/drawing/2014/main" id="{E706E319-CFF6-47B5-A20A-6B1263E9CFFA}"/>
              </a:ext>
            </a:extLst>
          </p:cNvPr>
          <p:cNvSpPr>
            <a:spLocks noGrp="1"/>
          </p:cNvSpPr>
          <p:nvPr>
            <p:ph type="body" sz="quarter" idx="14"/>
          </p:nvPr>
        </p:nvSpPr>
        <p:spPr/>
        <p:txBody>
          <a:bodyPr/>
          <a:lstStyle/>
          <a:p>
            <a:r>
              <a:rPr lang="en-US" dirty="0"/>
              <a:t>Öner AYTAŞ</a:t>
            </a:r>
          </a:p>
        </p:txBody>
      </p:sp>
      <p:sp>
        <p:nvSpPr>
          <p:cNvPr id="9" name="Text Placeholder 8">
            <a:extLst>
              <a:ext uri="{FF2B5EF4-FFF2-40B4-BE49-F238E27FC236}">
                <a16:creationId xmlns:a16="http://schemas.microsoft.com/office/drawing/2014/main" id="{498D2B60-6EBF-438D-ACDF-B187F7759195}"/>
              </a:ext>
            </a:extLst>
          </p:cNvPr>
          <p:cNvSpPr>
            <a:spLocks noGrp="1"/>
          </p:cNvSpPr>
          <p:nvPr>
            <p:ph type="body" sz="quarter" idx="15"/>
          </p:nvPr>
        </p:nvSpPr>
        <p:spPr/>
        <p:txBody>
          <a:bodyPr/>
          <a:lstStyle/>
          <a:p>
            <a:endParaRPr lang="en-US" dirty="0"/>
          </a:p>
        </p:txBody>
      </p:sp>
      <p:sp>
        <p:nvSpPr>
          <p:cNvPr id="11" name="Text Placeholder 10">
            <a:extLst>
              <a:ext uri="{FF2B5EF4-FFF2-40B4-BE49-F238E27FC236}">
                <a16:creationId xmlns:a16="http://schemas.microsoft.com/office/drawing/2014/main" id="{CEAF7DC0-4335-4DB8-9A10-5BE769E70780}"/>
              </a:ext>
            </a:extLst>
          </p:cNvPr>
          <p:cNvSpPr>
            <a:spLocks noGrp="1"/>
          </p:cNvSpPr>
          <p:nvPr>
            <p:ph type="body" sz="quarter" idx="16"/>
          </p:nvPr>
        </p:nvSpPr>
        <p:spPr/>
        <p:txBody>
          <a:bodyPr/>
          <a:lstStyle/>
          <a:p>
            <a:endParaRPr lang="en-US" dirty="0"/>
          </a:p>
        </p:txBody>
      </p:sp>
      <p:sp>
        <p:nvSpPr>
          <p:cNvPr id="2" name="Title 1">
            <a:extLst>
              <a:ext uri="{FF2B5EF4-FFF2-40B4-BE49-F238E27FC236}">
                <a16:creationId xmlns:a16="http://schemas.microsoft.com/office/drawing/2014/main" id="{00ACB435-CC94-4A79-91D6-FFCD67E9C8AC}"/>
              </a:ext>
            </a:extLst>
          </p:cNvPr>
          <p:cNvSpPr>
            <a:spLocks noGrp="1"/>
          </p:cNvSpPr>
          <p:nvPr>
            <p:ph type="title"/>
          </p:nvPr>
        </p:nvSpPr>
        <p:spPr/>
        <p:txBody>
          <a:bodyPr/>
          <a:lstStyle/>
          <a:p>
            <a:r>
              <a:rPr lang="en-US" dirty="0" err="1"/>
              <a:t>Teşekkürler</a:t>
            </a:r>
            <a:endParaRPr lang="en-US" dirty="0"/>
          </a:p>
        </p:txBody>
      </p:sp>
    </p:spTree>
    <p:extLst>
      <p:ext uri="{BB962C8B-B14F-4D97-AF65-F5344CB8AC3E}">
        <p14:creationId xmlns:p14="http://schemas.microsoft.com/office/powerpoint/2010/main" val="4803561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9B84D-A234-4296-B4C9-92A57C6D1AFC}"/>
              </a:ext>
            </a:extLst>
          </p:cNvPr>
          <p:cNvSpPr>
            <a:spLocks noGrp="1"/>
          </p:cNvSpPr>
          <p:nvPr>
            <p:ph type="title"/>
          </p:nvPr>
        </p:nvSpPr>
        <p:spPr/>
        <p:txBody>
          <a:bodyPr>
            <a:normAutofit/>
          </a:bodyPr>
          <a:lstStyle/>
          <a:p>
            <a:r>
              <a:rPr lang="en-TR" sz="4000" b="1" dirty="0">
                <a:effectLst/>
                <a:latin typeface="Calibri" panose="020F0502020204030204" pitchFamily="34" charset="0"/>
                <a:ea typeface="Calibri" panose="020F0502020204030204" pitchFamily="34" charset="0"/>
                <a:cs typeface="Times New Roman" panose="02020603050405020304" pitchFamily="18" charset="0"/>
              </a:rPr>
              <a:t>Factory Method </a:t>
            </a:r>
            <a:endParaRPr lang="en-TR" sz="4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BE780FC3-EBC9-4538-91F6-C3852A655574}"/>
              </a:ext>
            </a:extLst>
          </p:cNvPr>
          <p:cNvSpPr>
            <a:spLocks noGrp="1"/>
          </p:cNvSpPr>
          <p:nvPr>
            <p:ph idx="1"/>
          </p:nvPr>
        </p:nvSpPr>
        <p:spPr/>
        <p:txBody>
          <a:bodyPr>
            <a:normAutofit/>
          </a:bodyPr>
          <a:lstStyle/>
          <a:p>
            <a:pPr algn="just">
              <a:lnSpc>
                <a:spcPct val="125000"/>
              </a:lnSpc>
            </a:pPr>
            <a:r>
              <a:rPr lang="en-TR" sz="2400" b="1" kern="100"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rPr>
              <a:t>Cevap: </a:t>
            </a:r>
            <a:r>
              <a:rPr lang="en-TR" sz="2400" kern="100" dirty="0">
                <a:effectLst/>
                <a:latin typeface="Calibri" panose="020F0502020204030204" pitchFamily="34" charset="0"/>
                <a:ea typeface="Calibri" panose="020F0502020204030204" pitchFamily="34" charset="0"/>
                <a:cs typeface="Times New Roman" panose="02020603050405020304" pitchFamily="18" charset="0"/>
              </a:rPr>
              <a:t>Factory Method tasarım deseni kullanılmalıdır. Her kitap türü için özelleştirilmiş satış stratejileri uygulanması gerektiğinden, Factory Method deseni, alt sınıfların nesne oluşturmayı geciktiren ve böylece her kitap türü için özelleştirilmiş satış stratejileri oluşturmasına izin veren bir arayüz sağlar. Her kitap türü için farklı bir satış stratejisi oluşturmak üzere bu deseni kullanarak, uygulama içindeki farklı türlerdeki kitaplar için özel indirim ve kampanyaları etkili bir şekilde yönetebilirsiniz.</a:t>
            </a:r>
          </a:p>
        </p:txBody>
      </p:sp>
    </p:spTree>
    <p:extLst>
      <p:ext uri="{BB962C8B-B14F-4D97-AF65-F5344CB8AC3E}">
        <p14:creationId xmlns:p14="http://schemas.microsoft.com/office/powerpoint/2010/main" val="6636353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PresentationGO">
  <a:themeElements>
    <a:clrScheme name="PGO - Chrome">
      <a:dk1>
        <a:srgbClr val="959595"/>
      </a:dk1>
      <a:lt1>
        <a:srgbClr val="FFFFFF"/>
      </a:lt1>
      <a:dk2>
        <a:srgbClr val="959595"/>
      </a:dk2>
      <a:lt2>
        <a:srgbClr val="E7E6E6"/>
      </a:lt2>
      <a:accent1>
        <a:srgbClr val="4C8BF5"/>
      </a:accent1>
      <a:accent2>
        <a:srgbClr val="DD5144"/>
      </a:accent2>
      <a:accent3>
        <a:srgbClr val="FFCD46"/>
      </a:accent3>
      <a:accent4>
        <a:srgbClr val="1DA462"/>
      </a:accent4>
      <a:accent5>
        <a:srgbClr val="F1F1F2"/>
      </a:accent5>
      <a:accent6>
        <a:srgbClr val="959595"/>
      </a:accent6>
      <a:hlink>
        <a:srgbClr val="003DDD"/>
      </a:hlink>
      <a:folHlink>
        <a:srgbClr val="FEFFF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65_T_PGO_CHROME-16x9.pptx" id="{6C79EE00-EA6E-4438-A75E-21F74519F562}" vid="{FFD95EC2-1BA6-4412-BDB6-6D9F60C67BC3}"/>
    </a:ext>
  </a:extLst>
</a:theme>
</file>

<file path=ppt/theme/theme2.xml><?xml version="1.0" encoding="utf-8"?>
<a:theme xmlns:a="http://schemas.openxmlformats.org/drawingml/2006/main" name="Designed by Presentation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65_T_PGO_CHROME-16x9.pptx" id="{6C79EE00-EA6E-4438-A75E-21F74519F562}" vid="{F2F00595-DDB6-4A70-BA5C-0E463B14234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PresentationGO</Template>
  <TotalTime>124</TotalTime>
  <Words>5590</Words>
  <Application>Microsoft Macintosh PowerPoint</Application>
  <PresentationFormat>Widescreen</PresentationFormat>
  <Paragraphs>368</Paragraphs>
  <Slides>80</Slides>
  <Notes>80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80</vt:i4>
      </vt:variant>
    </vt:vector>
  </HeadingPairs>
  <TitlesOfParts>
    <vt:vector size="86" baseType="lpstr">
      <vt:lpstr>Arial</vt:lpstr>
      <vt:lpstr>Calibri</vt:lpstr>
      <vt:lpstr>Calibri Light</vt:lpstr>
      <vt:lpstr>Open Sans</vt:lpstr>
      <vt:lpstr>PresentationGO</vt:lpstr>
      <vt:lpstr>Designed by PresentationGO</vt:lpstr>
      <vt:lpstr>Nesneye Dayalı Tasarım ve Modelleme </vt:lpstr>
      <vt:lpstr>Tasarım Kalıpları</vt:lpstr>
      <vt:lpstr>Yaratımsal Kalıplar (Creational Patterns)</vt:lpstr>
      <vt:lpstr>Abstract Factory</vt:lpstr>
      <vt:lpstr>Abstract Factory</vt:lpstr>
      <vt:lpstr>Abstract Factory</vt:lpstr>
      <vt:lpstr>Factory Method </vt:lpstr>
      <vt:lpstr>Factory Method </vt:lpstr>
      <vt:lpstr>Factory Method </vt:lpstr>
      <vt:lpstr>Singleton </vt:lpstr>
      <vt:lpstr>Singleton</vt:lpstr>
      <vt:lpstr>Singleton</vt:lpstr>
      <vt:lpstr>Prototype </vt:lpstr>
      <vt:lpstr>Prototype</vt:lpstr>
      <vt:lpstr>Prototype</vt:lpstr>
      <vt:lpstr>Builder </vt:lpstr>
      <vt:lpstr>Builder</vt:lpstr>
      <vt:lpstr>Builder</vt:lpstr>
      <vt:lpstr>Builder</vt:lpstr>
      <vt:lpstr>Builder ve Prototype</vt:lpstr>
      <vt:lpstr>Yapısal Kalıplar (Structural Patterns)</vt:lpstr>
      <vt:lpstr>Adapter</vt:lpstr>
      <vt:lpstr>Adapter</vt:lpstr>
      <vt:lpstr>Adapter</vt:lpstr>
      <vt:lpstr>Bridge</vt:lpstr>
      <vt:lpstr>Bridge</vt:lpstr>
      <vt:lpstr>Bridge</vt:lpstr>
      <vt:lpstr>Composite</vt:lpstr>
      <vt:lpstr>Composite</vt:lpstr>
      <vt:lpstr>Composite</vt:lpstr>
      <vt:lpstr>Decorator</vt:lpstr>
      <vt:lpstr>Decorator</vt:lpstr>
      <vt:lpstr>Decorator</vt:lpstr>
      <vt:lpstr>Facade</vt:lpstr>
      <vt:lpstr>Facade</vt:lpstr>
      <vt:lpstr>Facade</vt:lpstr>
      <vt:lpstr>Flyweight</vt:lpstr>
      <vt:lpstr>Flyweight</vt:lpstr>
      <vt:lpstr>Flyweight</vt:lpstr>
      <vt:lpstr>Proxy</vt:lpstr>
      <vt:lpstr>Proxy</vt:lpstr>
      <vt:lpstr>Proxy </vt:lpstr>
      <vt:lpstr>Davranışsal Kalıplar (Behavioral Patterns)</vt:lpstr>
      <vt:lpstr>Chain of Responsibility</vt:lpstr>
      <vt:lpstr>Chain of Responsibility</vt:lpstr>
      <vt:lpstr>Chain of Responsibility</vt:lpstr>
      <vt:lpstr>Command</vt:lpstr>
      <vt:lpstr>Command</vt:lpstr>
      <vt:lpstr>Command</vt:lpstr>
      <vt:lpstr>Command</vt:lpstr>
      <vt:lpstr>Iterator</vt:lpstr>
      <vt:lpstr>Iterator</vt:lpstr>
      <vt:lpstr>Iterator</vt:lpstr>
      <vt:lpstr>Iterator</vt:lpstr>
      <vt:lpstr>Mediator</vt:lpstr>
      <vt:lpstr>Mediator</vt:lpstr>
      <vt:lpstr>Mediator</vt:lpstr>
      <vt:lpstr>Mediator</vt:lpstr>
      <vt:lpstr>Memento</vt:lpstr>
      <vt:lpstr>Memento</vt:lpstr>
      <vt:lpstr>Memento</vt:lpstr>
      <vt:lpstr>Observer</vt:lpstr>
      <vt:lpstr>Observer</vt:lpstr>
      <vt:lpstr>Observer</vt:lpstr>
      <vt:lpstr>State</vt:lpstr>
      <vt:lpstr>State</vt:lpstr>
      <vt:lpstr>State</vt:lpstr>
      <vt:lpstr>Strategy</vt:lpstr>
      <vt:lpstr>Strategy</vt:lpstr>
      <vt:lpstr>Strategy</vt:lpstr>
      <vt:lpstr>Template Method</vt:lpstr>
      <vt:lpstr>Template Method</vt:lpstr>
      <vt:lpstr>Template Method</vt:lpstr>
      <vt:lpstr>Visitor</vt:lpstr>
      <vt:lpstr>Visitor</vt:lpstr>
      <vt:lpstr>Visitor</vt:lpstr>
      <vt:lpstr>Interpreter</vt:lpstr>
      <vt:lpstr>Interpreter</vt:lpstr>
      <vt:lpstr>Interpreter</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Nesneye Dayalı Tasarım ve Modelleme </dc:title>
  <dc:creator>Oner AYTAS</dc:creator>
  <dc:description>© Copyright PresentationGo.com</dc:description>
  <cp:lastModifiedBy>Oner AYTAS</cp:lastModifiedBy>
  <cp:revision>44</cp:revision>
  <dcterms:created xsi:type="dcterms:W3CDTF">2023-11-29T15:33:13Z</dcterms:created>
  <dcterms:modified xsi:type="dcterms:W3CDTF">2023-11-29T21:25:36Z</dcterms:modified>
  <cp:category>Templates</cp:category>
</cp:coreProperties>
</file>